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60" r:id="rId5"/>
    <p:sldId id="259" r:id="rId6"/>
    <p:sldId id="269" r:id="rId7"/>
    <p:sldId id="276" r:id="rId8"/>
    <p:sldId id="262" r:id="rId9"/>
    <p:sldId id="261" r:id="rId10"/>
    <p:sldId id="264" r:id="rId11"/>
    <p:sldId id="265" r:id="rId12"/>
    <p:sldId id="266" r:id="rId13"/>
    <p:sldId id="267" r:id="rId14"/>
    <p:sldId id="275" r:id="rId15"/>
    <p:sldId id="277" r:id="rId16"/>
    <p:sldId id="595" r:id="rId17"/>
    <p:sldId id="598" r:id="rId18"/>
    <p:sldId id="596" r:id="rId19"/>
    <p:sldId id="599" r:id="rId20"/>
    <p:sldId id="597" r:id="rId21"/>
    <p:sldId id="279" r:id="rId2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CC89B"/>
    <a:srgbClr val="A7BCD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A1B6961-B415-4E3E-87D2-73D8210AB24A}" v="43" dt="2025-11-14T02:36:02.885"/>
    <p1510:client id="{17F3275D-3B85-49F6-9A34-9FC1FC650052}" v="12" dt="2025-11-14T20:14:38.026"/>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76" d="100"/>
          <a:sy n="76" d="100"/>
        </p:scale>
        <p:origin x="108" y="33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28" Type="http://schemas.microsoft.com/office/2015/10/relationships/revisionInfo" Target="revisionInfo.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Catherine Cooper" userId="59f594c1-02fd-4159-9cee-c9f4fadad068" providerId="ADAL" clId="{17F3275D-3B85-49F6-9A34-9FC1FC650052}"/>
    <pc:docChg chg="undo custSel addSld modSld sldOrd">
      <pc:chgData name="Catherine Cooper" userId="59f594c1-02fd-4159-9cee-c9f4fadad068" providerId="ADAL" clId="{17F3275D-3B85-49F6-9A34-9FC1FC650052}" dt="2025-11-14T20:15:32.346" v="1227" actId="1076"/>
      <pc:docMkLst>
        <pc:docMk/>
      </pc:docMkLst>
      <pc:sldChg chg="addSp modSp mod">
        <pc:chgData name="Catherine Cooper" userId="59f594c1-02fd-4159-9cee-c9f4fadad068" providerId="ADAL" clId="{17F3275D-3B85-49F6-9A34-9FC1FC650052}" dt="2025-11-14T19:28:43.348" v="1165" actId="1076"/>
        <pc:sldMkLst>
          <pc:docMk/>
          <pc:sldMk cId="2466998648" sldId="257"/>
        </pc:sldMkLst>
        <pc:spChg chg="mod">
          <ac:chgData name="Catherine Cooper" userId="59f594c1-02fd-4159-9cee-c9f4fadad068" providerId="ADAL" clId="{17F3275D-3B85-49F6-9A34-9FC1FC650052}" dt="2025-11-12T13:04:10.692" v="5" actId="20577"/>
          <ac:spMkLst>
            <pc:docMk/>
            <pc:sldMk cId="2466998648" sldId="257"/>
            <ac:spMk id="4" creationId="{191EEA41-AD11-C994-2225-D86EEC2E674A}"/>
          </ac:spMkLst>
        </pc:spChg>
        <pc:spChg chg="mod">
          <ac:chgData name="Catherine Cooper" userId="59f594c1-02fd-4159-9cee-c9f4fadad068" providerId="ADAL" clId="{17F3275D-3B85-49F6-9A34-9FC1FC650052}" dt="2025-11-14T19:28:40.812" v="1164" actId="1076"/>
          <ac:spMkLst>
            <pc:docMk/>
            <pc:sldMk cId="2466998648" sldId="257"/>
            <ac:spMk id="5" creationId="{E29FE4D8-746B-7071-BA26-87E259FFC11C}"/>
          </ac:spMkLst>
        </pc:spChg>
        <pc:picChg chg="add mod">
          <ac:chgData name="Catherine Cooper" userId="59f594c1-02fd-4159-9cee-c9f4fadad068" providerId="ADAL" clId="{17F3275D-3B85-49F6-9A34-9FC1FC650052}" dt="2025-11-14T19:28:43.348" v="1165" actId="1076"/>
          <ac:picMkLst>
            <pc:docMk/>
            <pc:sldMk cId="2466998648" sldId="257"/>
            <ac:picMk id="2" creationId="{5F122CF6-3AC2-18E2-2D1D-1BB63810376D}"/>
          </ac:picMkLst>
        </pc:picChg>
      </pc:sldChg>
      <pc:sldChg chg="addSp modSp mod">
        <pc:chgData name="Catherine Cooper" userId="59f594c1-02fd-4159-9cee-c9f4fadad068" providerId="ADAL" clId="{17F3275D-3B85-49F6-9A34-9FC1FC650052}" dt="2025-11-12T13:08:26.083" v="24" actId="14100"/>
        <pc:sldMkLst>
          <pc:docMk/>
          <pc:sldMk cId="365032397" sldId="258"/>
        </pc:sldMkLst>
        <pc:spChg chg="mod">
          <ac:chgData name="Catherine Cooper" userId="59f594c1-02fd-4159-9cee-c9f4fadad068" providerId="ADAL" clId="{17F3275D-3B85-49F6-9A34-9FC1FC650052}" dt="2025-11-12T13:04:28.932" v="6" actId="20577"/>
          <ac:spMkLst>
            <pc:docMk/>
            <pc:sldMk cId="365032397" sldId="258"/>
            <ac:spMk id="14" creationId="{C458EE45-AC1A-51CE-9213-9E25F87FD7D4}"/>
          </ac:spMkLst>
        </pc:spChg>
        <pc:spChg chg="mod">
          <ac:chgData name="Catherine Cooper" userId="59f594c1-02fd-4159-9cee-c9f4fadad068" providerId="ADAL" clId="{17F3275D-3B85-49F6-9A34-9FC1FC650052}" dt="2025-11-12T13:08:26.083" v="24" actId="14100"/>
          <ac:spMkLst>
            <pc:docMk/>
            <pc:sldMk cId="365032397" sldId="258"/>
            <ac:spMk id="15" creationId="{6709D407-6FB3-440F-9168-240170C8750F}"/>
          </ac:spMkLst>
        </pc:spChg>
        <pc:picChg chg="add mod modCrop">
          <ac:chgData name="Catherine Cooper" userId="59f594c1-02fd-4159-9cee-c9f4fadad068" providerId="ADAL" clId="{17F3275D-3B85-49F6-9A34-9FC1FC650052}" dt="2025-11-12T13:08:10.682" v="19" actId="688"/>
          <ac:picMkLst>
            <pc:docMk/>
            <pc:sldMk cId="365032397" sldId="258"/>
            <ac:picMk id="3" creationId="{BE8A0098-2DC7-47CB-7CAE-33AFC0693118}"/>
          </ac:picMkLst>
        </pc:picChg>
        <pc:picChg chg="mod">
          <ac:chgData name="Catherine Cooper" userId="59f594c1-02fd-4159-9cee-c9f4fadad068" providerId="ADAL" clId="{17F3275D-3B85-49F6-9A34-9FC1FC650052}" dt="2025-11-12T13:07:55.517" v="16" actId="1076"/>
          <ac:picMkLst>
            <pc:docMk/>
            <pc:sldMk cId="365032397" sldId="258"/>
            <ac:picMk id="13" creationId="{681C28FC-C493-5976-8467-4B03D6503478}"/>
          </ac:picMkLst>
        </pc:picChg>
      </pc:sldChg>
      <pc:sldChg chg="modSp mod">
        <pc:chgData name="Catherine Cooper" userId="59f594c1-02fd-4159-9cee-c9f4fadad068" providerId="ADAL" clId="{17F3275D-3B85-49F6-9A34-9FC1FC650052}" dt="2025-11-12T13:15:56.588" v="101" actId="20577"/>
        <pc:sldMkLst>
          <pc:docMk/>
          <pc:sldMk cId="2553079680" sldId="259"/>
        </pc:sldMkLst>
        <pc:spChg chg="mod">
          <ac:chgData name="Catherine Cooper" userId="59f594c1-02fd-4159-9cee-c9f4fadad068" providerId="ADAL" clId="{17F3275D-3B85-49F6-9A34-9FC1FC650052}" dt="2025-11-12T13:15:56.588" v="101" actId="20577"/>
          <ac:spMkLst>
            <pc:docMk/>
            <pc:sldMk cId="2553079680" sldId="259"/>
            <ac:spMk id="14" creationId="{C458EE45-AC1A-51CE-9213-9E25F87FD7D4}"/>
          </ac:spMkLst>
        </pc:spChg>
        <pc:spChg chg="mod">
          <ac:chgData name="Catherine Cooper" userId="59f594c1-02fd-4159-9cee-c9f4fadad068" providerId="ADAL" clId="{17F3275D-3B85-49F6-9A34-9FC1FC650052}" dt="2025-11-12T13:09:56.234" v="37" actId="20577"/>
          <ac:spMkLst>
            <pc:docMk/>
            <pc:sldMk cId="2553079680" sldId="259"/>
            <ac:spMk id="15" creationId="{6709D407-6FB3-440F-9168-240170C8750F}"/>
          </ac:spMkLst>
        </pc:spChg>
      </pc:sldChg>
      <pc:sldChg chg="modSp ord">
        <pc:chgData name="Catherine Cooper" userId="59f594c1-02fd-4159-9cee-c9f4fadad068" providerId="ADAL" clId="{17F3275D-3B85-49F6-9A34-9FC1FC650052}" dt="2025-11-12T13:08:51.884" v="29" actId="1076"/>
        <pc:sldMkLst>
          <pc:docMk/>
          <pc:sldMk cId="1312321729" sldId="260"/>
        </pc:sldMkLst>
        <pc:picChg chg="mod">
          <ac:chgData name="Catherine Cooper" userId="59f594c1-02fd-4159-9cee-c9f4fadad068" providerId="ADAL" clId="{17F3275D-3B85-49F6-9A34-9FC1FC650052}" dt="2025-11-12T13:08:51.884" v="29" actId="1076"/>
          <ac:picMkLst>
            <pc:docMk/>
            <pc:sldMk cId="1312321729" sldId="260"/>
            <ac:picMk id="4" creationId="{7D8BB79F-AE1D-D7EB-A8B6-E9695A41DB39}"/>
          </ac:picMkLst>
        </pc:picChg>
        <pc:picChg chg="mod">
          <ac:chgData name="Catherine Cooper" userId="59f594c1-02fd-4159-9cee-c9f4fadad068" providerId="ADAL" clId="{17F3275D-3B85-49F6-9A34-9FC1FC650052}" dt="2025-11-12T13:08:49.818" v="28" actId="27636"/>
          <ac:picMkLst>
            <pc:docMk/>
            <pc:sldMk cId="1312321729" sldId="260"/>
            <ac:picMk id="6" creationId="{C98256AF-1899-D6E7-3EC2-20CB61AD4A4C}"/>
          </ac:picMkLst>
        </pc:picChg>
      </pc:sldChg>
      <pc:sldChg chg="modSp mod">
        <pc:chgData name="Catherine Cooper" userId="59f594c1-02fd-4159-9cee-c9f4fadad068" providerId="ADAL" clId="{17F3275D-3B85-49F6-9A34-9FC1FC650052}" dt="2025-11-14T18:49:39.127" v="149" actId="20577"/>
        <pc:sldMkLst>
          <pc:docMk/>
          <pc:sldMk cId="2936226497" sldId="262"/>
        </pc:sldMkLst>
        <pc:spChg chg="mod">
          <ac:chgData name="Catherine Cooper" userId="59f594c1-02fd-4159-9cee-c9f4fadad068" providerId="ADAL" clId="{17F3275D-3B85-49F6-9A34-9FC1FC650052}" dt="2025-11-14T18:49:39.127" v="149" actId="20577"/>
          <ac:spMkLst>
            <pc:docMk/>
            <pc:sldMk cId="2936226497" sldId="262"/>
            <ac:spMk id="15" creationId="{6709D407-6FB3-440F-9168-240170C8750F}"/>
          </ac:spMkLst>
        </pc:spChg>
      </pc:sldChg>
      <pc:sldChg chg="modSp mod">
        <pc:chgData name="Catherine Cooper" userId="59f594c1-02fd-4159-9cee-c9f4fadad068" providerId="ADAL" clId="{17F3275D-3B85-49F6-9A34-9FC1FC650052}" dt="2025-11-14T18:50:33.918" v="157" actId="20577"/>
        <pc:sldMkLst>
          <pc:docMk/>
          <pc:sldMk cId="1092859414" sldId="266"/>
        </pc:sldMkLst>
        <pc:spChg chg="mod">
          <ac:chgData name="Catherine Cooper" userId="59f594c1-02fd-4159-9cee-c9f4fadad068" providerId="ADAL" clId="{17F3275D-3B85-49F6-9A34-9FC1FC650052}" dt="2025-11-14T18:50:17.296" v="150" actId="20577"/>
          <ac:spMkLst>
            <pc:docMk/>
            <pc:sldMk cId="1092859414" sldId="266"/>
            <ac:spMk id="14" creationId="{C458EE45-AC1A-51CE-9213-9E25F87FD7D4}"/>
          </ac:spMkLst>
        </pc:spChg>
        <pc:spChg chg="mod">
          <ac:chgData name="Catherine Cooper" userId="59f594c1-02fd-4159-9cee-c9f4fadad068" providerId="ADAL" clId="{17F3275D-3B85-49F6-9A34-9FC1FC650052}" dt="2025-11-14T18:50:33.918" v="157" actId="20577"/>
          <ac:spMkLst>
            <pc:docMk/>
            <pc:sldMk cId="1092859414" sldId="266"/>
            <ac:spMk id="15" creationId="{6709D407-6FB3-440F-9168-240170C8750F}"/>
          </ac:spMkLst>
        </pc:spChg>
      </pc:sldChg>
      <pc:sldChg chg="modSp mod">
        <pc:chgData name="Catherine Cooper" userId="59f594c1-02fd-4159-9cee-c9f4fadad068" providerId="ADAL" clId="{17F3275D-3B85-49F6-9A34-9FC1FC650052}" dt="2025-11-12T13:17:04.226" v="122" actId="20577"/>
        <pc:sldMkLst>
          <pc:docMk/>
          <pc:sldMk cId="3691019584" sldId="276"/>
        </pc:sldMkLst>
        <pc:spChg chg="mod">
          <ac:chgData name="Catherine Cooper" userId="59f594c1-02fd-4159-9cee-c9f4fadad068" providerId="ADAL" clId="{17F3275D-3B85-49F6-9A34-9FC1FC650052}" dt="2025-11-12T13:17:04.226" v="122" actId="20577"/>
          <ac:spMkLst>
            <pc:docMk/>
            <pc:sldMk cId="3691019584" sldId="276"/>
            <ac:spMk id="15" creationId="{6709D407-6FB3-440F-9168-240170C8750F}"/>
          </ac:spMkLst>
        </pc:spChg>
      </pc:sldChg>
      <pc:sldChg chg="modSp mod">
        <pc:chgData name="Catherine Cooper" userId="59f594c1-02fd-4159-9cee-c9f4fadad068" providerId="ADAL" clId="{17F3275D-3B85-49F6-9A34-9FC1FC650052}" dt="2025-11-14T19:11:32.045" v="663" actId="1076"/>
        <pc:sldMkLst>
          <pc:docMk/>
          <pc:sldMk cId="289461251" sldId="277"/>
        </pc:sldMkLst>
        <pc:spChg chg="mod">
          <ac:chgData name="Catherine Cooper" userId="59f594c1-02fd-4159-9cee-c9f4fadad068" providerId="ADAL" clId="{17F3275D-3B85-49F6-9A34-9FC1FC650052}" dt="2025-11-14T19:11:25.266" v="660" actId="20577"/>
          <ac:spMkLst>
            <pc:docMk/>
            <pc:sldMk cId="289461251" sldId="277"/>
            <ac:spMk id="4" creationId="{769E4F86-37AF-79A0-A635-AC69659A07FE}"/>
          </ac:spMkLst>
        </pc:spChg>
        <pc:picChg chg="mod">
          <ac:chgData name="Catherine Cooper" userId="59f594c1-02fd-4159-9cee-c9f4fadad068" providerId="ADAL" clId="{17F3275D-3B85-49F6-9A34-9FC1FC650052}" dt="2025-11-14T19:11:32.045" v="663" actId="1076"/>
          <ac:picMkLst>
            <pc:docMk/>
            <pc:sldMk cId="289461251" sldId="277"/>
            <ac:picMk id="8" creationId="{34D464A4-0A65-B97A-E62C-3D575AEB796C}"/>
          </ac:picMkLst>
        </pc:picChg>
        <pc:picChg chg="mod">
          <ac:chgData name="Catherine Cooper" userId="59f594c1-02fd-4159-9cee-c9f4fadad068" providerId="ADAL" clId="{17F3275D-3B85-49F6-9A34-9FC1FC650052}" dt="2025-11-14T19:11:30.296" v="662" actId="1076"/>
          <ac:picMkLst>
            <pc:docMk/>
            <pc:sldMk cId="289461251" sldId="277"/>
            <ac:picMk id="9" creationId="{D25602FD-41B4-DDDA-61A5-91D4D28E49A5}"/>
          </ac:picMkLst>
        </pc:picChg>
        <pc:picChg chg="mod">
          <ac:chgData name="Catherine Cooper" userId="59f594c1-02fd-4159-9cee-c9f4fadad068" providerId="ADAL" clId="{17F3275D-3B85-49F6-9A34-9FC1FC650052}" dt="2025-11-14T19:11:28.259" v="661" actId="1076"/>
          <ac:picMkLst>
            <pc:docMk/>
            <pc:sldMk cId="289461251" sldId="277"/>
            <ac:picMk id="10" creationId="{85DA8382-3782-11FA-D4F2-7E9C9A76E5DA}"/>
          </ac:picMkLst>
        </pc:picChg>
      </pc:sldChg>
      <pc:sldChg chg="addSp delSp modSp mod">
        <pc:chgData name="Catherine Cooper" userId="59f594c1-02fd-4159-9cee-c9f4fadad068" providerId="ADAL" clId="{17F3275D-3B85-49F6-9A34-9FC1FC650052}" dt="2025-11-14T20:13:34.408" v="1179" actId="1076"/>
        <pc:sldMkLst>
          <pc:docMk/>
          <pc:sldMk cId="2160283544" sldId="595"/>
        </pc:sldMkLst>
        <pc:spChg chg="mod">
          <ac:chgData name="Catherine Cooper" userId="59f594c1-02fd-4159-9cee-c9f4fadad068" providerId="ADAL" clId="{17F3275D-3B85-49F6-9A34-9FC1FC650052}" dt="2025-11-14T19:09:48.826" v="586" actId="20577"/>
          <ac:spMkLst>
            <pc:docMk/>
            <pc:sldMk cId="2160283544" sldId="595"/>
            <ac:spMk id="4" creationId="{769E4F86-37AF-79A0-A635-AC69659A07FE}"/>
          </ac:spMkLst>
        </pc:spChg>
        <pc:picChg chg="mod">
          <ac:chgData name="Catherine Cooper" userId="59f594c1-02fd-4159-9cee-c9f4fadad068" providerId="ADAL" clId="{17F3275D-3B85-49F6-9A34-9FC1FC650052}" dt="2025-11-14T20:13:27.505" v="1175" actId="1076"/>
          <ac:picMkLst>
            <pc:docMk/>
            <pc:sldMk cId="2160283544" sldId="595"/>
            <ac:picMk id="3" creationId="{39519AE8-9B18-5487-8631-D51EA668879D}"/>
          </ac:picMkLst>
        </pc:picChg>
        <pc:picChg chg="del mod">
          <ac:chgData name="Catherine Cooper" userId="59f594c1-02fd-4159-9cee-c9f4fadad068" providerId="ADAL" clId="{17F3275D-3B85-49F6-9A34-9FC1FC650052}" dt="2025-11-14T19:09:53.784" v="588" actId="21"/>
          <ac:picMkLst>
            <pc:docMk/>
            <pc:sldMk cId="2160283544" sldId="595"/>
            <ac:picMk id="5" creationId="{BEBD6FE0-FD0C-4E77-3BC1-266C77FDA4E5}"/>
          </ac:picMkLst>
        </pc:picChg>
        <pc:picChg chg="add del">
          <ac:chgData name="Catherine Cooper" userId="59f594c1-02fd-4159-9cee-c9f4fadad068" providerId="ADAL" clId="{17F3275D-3B85-49F6-9A34-9FC1FC650052}" dt="2025-11-14T19:00:56.431" v="161" actId="21"/>
          <ac:picMkLst>
            <pc:docMk/>
            <pc:sldMk cId="2160283544" sldId="595"/>
            <ac:picMk id="7" creationId="{77D1C347-4C15-95C0-00F0-8DF909628853}"/>
          </ac:picMkLst>
        </pc:picChg>
        <pc:picChg chg="add mod modCrop">
          <ac:chgData name="Catherine Cooper" userId="59f594c1-02fd-4159-9cee-c9f4fadad068" providerId="ADAL" clId="{17F3275D-3B85-49F6-9A34-9FC1FC650052}" dt="2025-11-14T20:13:28.871" v="1176" actId="1076"/>
          <ac:picMkLst>
            <pc:docMk/>
            <pc:sldMk cId="2160283544" sldId="595"/>
            <ac:picMk id="8" creationId="{E0398509-EC57-5E4E-3EAB-7E45E0F55B44}"/>
          </ac:picMkLst>
        </pc:picChg>
        <pc:picChg chg="add mod">
          <ac:chgData name="Catherine Cooper" userId="59f594c1-02fd-4159-9cee-c9f4fadad068" providerId="ADAL" clId="{17F3275D-3B85-49F6-9A34-9FC1FC650052}" dt="2025-11-14T20:13:34.408" v="1179" actId="1076"/>
          <ac:picMkLst>
            <pc:docMk/>
            <pc:sldMk cId="2160283544" sldId="595"/>
            <ac:picMk id="9" creationId="{7BBD6939-A0ED-2742-BE7F-7786684CC04C}"/>
          </ac:picMkLst>
        </pc:picChg>
      </pc:sldChg>
      <pc:sldChg chg="addSp delSp modSp mod">
        <pc:chgData name="Catherine Cooper" userId="59f594c1-02fd-4159-9cee-c9f4fadad068" providerId="ADAL" clId="{17F3275D-3B85-49F6-9A34-9FC1FC650052}" dt="2025-11-14T19:22:55.513" v="940" actId="5793"/>
        <pc:sldMkLst>
          <pc:docMk/>
          <pc:sldMk cId="1286910229" sldId="596"/>
        </pc:sldMkLst>
        <pc:spChg chg="mod">
          <ac:chgData name="Catherine Cooper" userId="59f594c1-02fd-4159-9cee-c9f4fadad068" providerId="ADAL" clId="{17F3275D-3B85-49F6-9A34-9FC1FC650052}" dt="2025-11-14T19:22:55.513" v="940" actId="5793"/>
          <ac:spMkLst>
            <pc:docMk/>
            <pc:sldMk cId="1286910229" sldId="596"/>
            <ac:spMk id="9" creationId="{54529DBB-6F13-BE19-A449-CA5024F0CF56}"/>
          </ac:spMkLst>
        </pc:spChg>
        <pc:picChg chg="add mod">
          <ac:chgData name="Catherine Cooper" userId="59f594c1-02fd-4159-9cee-c9f4fadad068" providerId="ADAL" clId="{17F3275D-3B85-49F6-9A34-9FC1FC650052}" dt="2025-11-14T19:20:23.138" v="799" actId="1076"/>
          <ac:picMkLst>
            <pc:docMk/>
            <pc:sldMk cId="1286910229" sldId="596"/>
            <ac:picMk id="5" creationId="{BEBD6FE0-FD0C-4E77-3BC1-266C77FDA4E5}"/>
          </ac:picMkLst>
        </pc:picChg>
        <pc:picChg chg="add mod">
          <ac:chgData name="Catherine Cooper" userId="59f594c1-02fd-4159-9cee-c9f4fadad068" providerId="ADAL" clId="{17F3275D-3B85-49F6-9A34-9FC1FC650052}" dt="2025-11-14T19:20:15.482" v="796" actId="1076"/>
          <ac:picMkLst>
            <pc:docMk/>
            <pc:sldMk cId="1286910229" sldId="596"/>
            <ac:picMk id="7" creationId="{77D1C347-4C15-95C0-00F0-8DF909628853}"/>
          </ac:picMkLst>
        </pc:picChg>
        <pc:picChg chg="del mod">
          <ac:chgData name="Catherine Cooper" userId="59f594c1-02fd-4159-9cee-c9f4fadad068" providerId="ADAL" clId="{17F3275D-3B85-49F6-9A34-9FC1FC650052}" dt="2025-11-14T19:20:19.954" v="798" actId="478"/>
          <ac:picMkLst>
            <pc:docMk/>
            <pc:sldMk cId="1286910229" sldId="596"/>
            <ac:picMk id="10" creationId="{3D8D3E8B-F3B9-321D-6179-D677847AC4E5}"/>
          </ac:picMkLst>
        </pc:picChg>
      </pc:sldChg>
      <pc:sldChg chg="delSp mod">
        <pc:chgData name="Catherine Cooper" userId="59f594c1-02fd-4159-9cee-c9f4fadad068" providerId="ADAL" clId="{17F3275D-3B85-49F6-9A34-9FC1FC650052}" dt="2025-11-14T18:51:20.261" v="158" actId="478"/>
        <pc:sldMkLst>
          <pc:docMk/>
          <pc:sldMk cId="2115170461" sldId="597"/>
        </pc:sldMkLst>
        <pc:spChg chg="del">
          <ac:chgData name="Catherine Cooper" userId="59f594c1-02fd-4159-9cee-c9f4fadad068" providerId="ADAL" clId="{17F3275D-3B85-49F6-9A34-9FC1FC650052}" dt="2025-11-14T18:51:20.261" v="158" actId="478"/>
          <ac:spMkLst>
            <pc:docMk/>
            <pc:sldMk cId="2115170461" sldId="597"/>
            <ac:spMk id="3" creationId="{765655C6-DD43-8F28-AC6F-F05C932B7269}"/>
          </ac:spMkLst>
        </pc:spChg>
      </pc:sldChg>
      <pc:sldChg chg="addSp delSp modSp add mod ord">
        <pc:chgData name="Catherine Cooper" userId="59f594c1-02fd-4159-9cee-c9f4fadad068" providerId="ADAL" clId="{17F3275D-3B85-49F6-9A34-9FC1FC650052}" dt="2025-11-14T19:17:14.599" v="781" actId="1076"/>
        <pc:sldMkLst>
          <pc:docMk/>
          <pc:sldMk cId="881973459" sldId="598"/>
        </pc:sldMkLst>
        <pc:spChg chg="mod">
          <ac:chgData name="Catherine Cooper" userId="59f594c1-02fd-4159-9cee-c9f4fadad068" providerId="ADAL" clId="{17F3275D-3B85-49F6-9A34-9FC1FC650052}" dt="2025-11-14T19:15:55.543" v="778" actId="255"/>
          <ac:spMkLst>
            <pc:docMk/>
            <pc:sldMk cId="881973459" sldId="598"/>
            <ac:spMk id="9" creationId="{54529DBB-6F13-BE19-A449-CA5024F0CF56}"/>
          </ac:spMkLst>
        </pc:spChg>
        <pc:picChg chg="add mod modCrop">
          <ac:chgData name="Catherine Cooper" userId="59f594c1-02fd-4159-9cee-c9f4fadad068" providerId="ADAL" clId="{17F3275D-3B85-49F6-9A34-9FC1FC650052}" dt="2025-11-14T19:14:45.068" v="754" actId="1076"/>
          <ac:picMkLst>
            <pc:docMk/>
            <pc:sldMk cId="881973459" sldId="598"/>
            <ac:picMk id="3" creationId="{75E3987B-8BB8-8237-E148-07DF6B3E97B8}"/>
          </ac:picMkLst>
        </pc:picChg>
        <pc:picChg chg="add mod">
          <ac:chgData name="Catherine Cooper" userId="59f594c1-02fd-4159-9cee-c9f4fadad068" providerId="ADAL" clId="{17F3275D-3B85-49F6-9A34-9FC1FC650052}" dt="2025-11-14T19:17:14.599" v="781" actId="1076"/>
          <ac:picMkLst>
            <pc:docMk/>
            <pc:sldMk cId="881973459" sldId="598"/>
            <ac:picMk id="5" creationId="{B9A34C7B-B9BA-FBBE-6CD4-8F76485166F8}"/>
          </ac:picMkLst>
        </pc:picChg>
        <pc:picChg chg="del">
          <ac:chgData name="Catherine Cooper" userId="59f594c1-02fd-4159-9cee-c9f4fadad068" providerId="ADAL" clId="{17F3275D-3B85-49F6-9A34-9FC1FC650052}" dt="2025-11-14T19:01:36.779" v="166" actId="478"/>
          <ac:picMkLst>
            <pc:docMk/>
            <pc:sldMk cId="881973459" sldId="598"/>
            <ac:picMk id="7" creationId="{77D1C347-4C15-95C0-00F0-8DF909628853}"/>
          </ac:picMkLst>
        </pc:picChg>
        <pc:picChg chg="mod">
          <ac:chgData name="Catherine Cooper" userId="59f594c1-02fd-4159-9cee-c9f4fadad068" providerId="ADAL" clId="{17F3275D-3B85-49F6-9A34-9FC1FC650052}" dt="2025-11-14T19:14:31.422" v="750" actId="1076"/>
          <ac:picMkLst>
            <pc:docMk/>
            <pc:sldMk cId="881973459" sldId="598"/>
            <ac:picMk id="10" creationId="{3D8D3E8B-F3B9-321D-6179-D677847AC4E5}"/>
          </ac:picMkLst>
        </pc:picChg>
      </pc:sldChg>
      <pc:sldChg chg="addSp delSp modSp add mod">
        <pc:chgData name="Catherine Cooper" userId="59f594c1-02fd-4159-9cee-c9f4fadad068" providerId="ADAL" clId="{17F3275D-3B85-49F6-9A34-9FC1FC650052}" dt="2025-11-14T20:15:32.346" v="1227" actId="1076"/>
        <pc:sldMkLst>
          <pc:docMk/>
          <pc:sldMk cId="2650012795" sldId="599"/>
        </pc:sldMkLst>
        <pc:spChg chg="mod">
          <ac:chgData name="Catherine Cooper" userId="59f594c1-02fd-4159-9cee-c9f4fadad068" providerId="ADAL" clId="{17F3275D-3B85-49F6-9A34-9FC1FC650052}" dt="2025-11-14T20:15:13.681" v="1219" actId="20577"/>
          <ac:spMkLst>
            <pc:docMk/>
            <pc:sldMk cId="2650012795" sldId="599"/>
            <ac:spMk id="9" creationId="{54529DBB-6F13-BE19-A449-CA5024F0CF56}"/>
          </ac:spMkLst>
        </pc:spChg>
        <pc:spChg chg="mod">
          <ac:chgData name="Catherine Cooper" userId="59f594c1-02fd-4159-9cee-c9f4fadad068" providerId="ADAL" clId="{17F3275D-3B85-49F6-9A34-9FC1FC650052}" dt="2025-11-14T19:23:41.544" v="960" actId="20577"/>
          <ac:spMkLst>
            <pc:docMk/>
            <pc:sldMk cId="2650012795" sldId="599"/>
            <ac:spMk id="14" creationId="{C458EE45-AC1A-51CE-9213-9E25F87FD7D4}"/>
          </ac:spMkLst>
        </pc:spChg>
        <pc:picChg chg="add mod modCrop">
          <ac:chgData name="Catherine Cooper" userId="59f594c1-02fd-4159-9cee-c9f4fadad068" providerId="ADAL" clId="{17F3275D-3B85-49F6-9A34-9FC1FC650052}" dt="2025-11-14T20:15:25.501" v="1222" actId="1076"/>
          <ac:picMkLst>
            <pc:docMk/>
            <pc:sldMk cId="2650012795" sldId="599"/>
            <ac:picMk id="2" creationId="{19F996B2-91B2-24CE-5C2C-BD735BCCDB9E}"/>
          </ac:picMkLst>
        </pc:picChg>
        <pc:picChg chg="add mod">
          <ac:chgData name="Catherine Cooper" userId="59f594c1-02fd-4159-9cee-c9f4fadad068" providerId="ADAL" clId="{17F3275D-3B85-49F6-9A34-9FC1FC650052}" dt="2025-11-14T20:15:30.901" v="1226" actId="1076"/>
          <ac:picMkLst>
            <pc:docMk/>
            <pc:sldMk cId="2650012795" sldId="599"/>
            <ac:picMk id="3" creationId="{A4EC364E-B4B8-D106-4625-623714B85C76}"/>
          </ac:picMkLst>
        </pc:picChg>
        <pc:picChg chg="add mod">
          <ac:chgData name="Catherine Cooper" userId="59f594c1-02fd-4159-9cee-c9f4fadad068" providerId="ADAL" clId="{17F3275D-3B85-49F6-9A34-9FC1FC650052}" dt="2025-11-14T20:15:32.346" v="1227" actId="1076"/>
          <ac:picMkLst>
            <pc:docMk/>
            <pc:sldMk cId="2650012795" sldId="599"/>
            <ac:picMk id="4" creationId="{038BFF34-1562-FBC6-1155-49B70ACBBAB2}"/>
          </ac:picMkLst>
        </pc:picChg>
        <pc:picChg chg="del">
          <ac:chgData name="Catherine Cooper" userId="59f594c1-02fd-4159-9cee-c9f4fadad068" providerId="ADAL" clId="{17F3275D-3B85-49F6-9A34-9FC1FC650052}" dt="2025-11-14T19:25:44.154" v="1159" actId="478"/>
          <ac:picMkLst>
            <pc:docMk/>
            <pc:sldMk cId="2650012795" sldId="599"/>
            <ac:picMk id="5" creationId="{BEBD6FE0-FD0C-4E77-3BC1-266C77FDA4E5}"/>
          </ac:picMkLst>
        </pc:picChg>
        <pc:picChg chg="del">
          <ac:chgData name="Catherine Cooper" userId="59f594c1-02fd-4159-9cee-c9f4fadad068" providerId="ADAL" clId="{17F3275D-3B85-49F6-9A34-9FC1FC650052}" dt="2025-11-14T19:25:45.888" v="1160" actId="478"/>
          <ac:picMkLst>
            <pc:docMk/>
            <pc:sldMk cId="2650012795" sldId="599"/>
            <ac:picMk id="7" creationId="{77D1C347-4C15-95C0-00F0-8DF909628853}"/>
          </ac:picMkLst>
        </pc:picChg>
        <pc:picChg chg="mod">
          <ac:chgData name="Catherine Cooper" userId="59f594c1-02fd-4159-9cee-c9f4fadad068" providerId="ADAL" clId="{17F3275D-3B85-49F6-9A34-9FC1FC650052}" dt="2025-11-14T20:15:26.895" v="1223" actId="1076"/>
          <ac:picMkLst>
            <pc:docMk/>
            <pc:sldMk cId="2650012795" sldId="599"/>
            <ac:picMk id="13" creationId="{681C28FC-C493-5976-8467-4B03D6503478}"/>
          </ac:picMkLst>
        </pc:picChg>
      </pc:sldChg>
    </pc:docChg>
  </pc:docChgLst>
  <pc:docChgLst>
    <pc:chgData name="Catherine Cooper" userId="59f594c1-02fd-4159-9cee-c9f4fadad068" providerId="ADAL" clId="{0A1B6961-B415-4E3E-87D2-73D8210AB24A}"/>
    <pc:docChg chg="undo custSel addSld delSld modSld sldOrd">
      <pc:chgData name="Catherine Cooper" userId="59f594c1-02fd-4159-9cee-c9f4fadad068" providerId="ADAL" clId="{0A1B6961-B415-4E3E-87D2-73D8210AB24A}" dt="2025-11-14T02:37:15.292" v="4953" actId="47"/>
      <pc:docMkLst>
        <pc:docMk/>
      </pc:docMkLst>
      <pc:sldChg chg="modSp mod">
        <pc:chgData name="Catherine Cooper" userId="59f594c1-02fd-4159-9cee-c9f4fadad068" providerId="ADAL" clId="{0A1B6961-B415-4E3E-87D2-73D8210AB24A}" dt="2025-11-13T23:44:06.222" v="2412" actId="255"/>
        <pc:sldMkLst>
          <pc:docMk/>
          <pc:sldMk cId="365032397" sldId="258"/>
        </pc:sldMkLst>
        <pc:spChg chg="mod">
          <ac:chgData name="Catherine Cooper" userId="59f594c1-02fd-4159-9cee-c9f4fadad068" providerId="ADAL" clId="{0A1B6961-B415-4E3E-87D2-73D8210AB24A}" dt="2025-11-05T22:28:29.809" v="435" actId="20577"/>
          <ac:spMkLst>
            <pc:docMk/>
            <pc:sldMk cId="365032397" sldId="258"/>
            <ac:spMk id="14" creationId="{C458EE45-AC1A-51CE-9213-9E25F87FD7D4}"/>
          </ac:spMkLst>
        </pc:spChg>
        <pc:spChg chg="mod">
          <ac:chgData name="Catherine Cooper" userId="59f594c1-02fd-4159-9cee-c9f4fadad068" providerId="ADAL" clId="{0A1B6961-B415-4E3E-87D2-73D8210AB24A}" dt="2025-11-13T23:44:06.222" v="2412" actId="255"/>
          <ac:spMkLst>
            <pc:docMk/>
            <pc:sldMk cId="365032397" sldId="258"/>
            <ac:spMk id="15" creationId="{6709D407-6FB3-440F-9168-240170C8750F}"/>
          </ac:spMkLst>
        </pc:spChg>
      </pc:sldChg>
      <pc:sldChg chg="addSp delSp modSp mod">
        <pc:chgData name="Catherine Cooper" userId="59f594c1-02fd-4159-9cee-c9f4fadad068" providerId="ADAL" clId="{0A1B6961-B415-4E3E-87D2-73D8210AB24A}" dt="2025-11-14T01:34:28.200" v="3789" actId="20577"/>
        <pc:sldMkLst>
          <pc:docMk/>
          <pc:sldMk cId="2553079680" sldId="259"/>
        </pc:sldMkLst>
        <pc:spChg chg="mod">
          <ac:chgData name="Catherine Cooper" userId="59f594c1-02fd-4159-9cee-c9f4fadad068" providerId="ADAL" clId="{0A1B6961-B415-4E3E-87D2-73D8210AB24A}" dt="2025-11-14T01:33:51.419" v="3758" actId="20577"/>
          <ac:spMkLst>
            <pc:docMk/>
            <pc:sldMk cId="2553079680" sldId="259"/>
            <ac:spMk id="14" creationId="{C458EE45-AC1A-51CE-9213-9E25F87FD7D4}"/>
          </ac:spMkLst>
        </pc:spChg>
        <pc:spChg chg="mod">
          <ac:chgData name="Catherine Cooper" userId="59f594c1-02fd-4159-9cee-c9f4fadad068" providerId="ADAL" clId="{0A1B6961-B415-4E3E-87D2-73D8210AB24A}" dt="2025-11-14T01:34:28.200" v="3789" actId="20577"/>
          <ac:spMkLst>
            <pc:docMk/>
            <pc:sldMk cId="2553079680" sldId="259"/>
            <ac:spMk id="15" creationId="{6709D407-6FB3-440F-9168-240170C8750F}"/>
          </ac:spMkLst>
        </pc:spChg>
        <pc:picChg chg="add del mod">
          <ac:chgData name="Catherine Cooper" userId="59f594c1-02fd-4159-9cee-c9f4fadad068" providerId="ADAL" clId="{0A1B6961-B415-4E3E-87D2-73D8210AB24A}" dt="2025-11-09T17:10:13.217" v="1857" actId="21"/>
          <ac:picMkLst>
            <pc:docMk/>
            <pc:sldMk cId="2553079680" sldId="259"/>
            <ac:picMk id="3" creationId="{56CB1952-5511-3EED-50E3-A1005408F49A}"/>
          </ac:picMkLst>
        </pc:picChg>
        <pc:picChg chg="mod">
          <ac:chgData name="Catherine Cooper" userId="59f594c1-02fd-4159-9cee-c9f4fadad068" providerId="ADAL" clId="{0A1B6961-B415-4E3E-87D2-73D8210AB24A}" dt="2025-11-09T17:43:39.446" v="2283" actId="1076"/>
          <ac:picMkLst>
            <pc:docMk/>
            <pc:sldMk cId="2553079680" sldId="259"/>
            <ac:picMk id="13" creationId="{681C28FC-C493-5976-8467-4B03D6503478}"/>
          </ac:picMkLst>
        </pc:picChg>
      </pc:sldChg>
      <pc:sldChg chg="addSp delSp modSp mod ord">
        <pc:chgData name="Catherine Cooper" userId="59f594c1-02fd-4159-9cee-c9f4fadad068" providerId="ADAL" clId="{0A1B6961-B415-4E3E-87D2-73D8210AB24A}" dt="2025-11-14T01:58:41.629" v="4046"/>
        <pc:sldMkLst>
          <pc:docMk/>
          <pc:sldMk cId="1312321729" sldId="260"/>
        </pc:sldMkLst>
        <pc:spChg chg="mod">
          <ac:chgData name="Catherine Cooper" userId="59f594c1-02fd-4159-9cee-c9f4fadad068" providerId="ADAL" clId="{0A1B6961-B415-4E3E-87D2-73D8210AB24A}" dt="2025-11-09T14:13:32.686" v="1702" actId="14100"/>
          <ac:spMkLst>
            <pc:docMk/>
            <pc:sldMk cId="1312321729" sldId="260"/>
            <ac:spMk id="14" creationId="{C458EE45-AC1A-51CE-9213-9E25F87FD7D4}"/>
          </ac:spMkLst>
        </pc:spChg>
        <pc:spChg chg="mod">
          <ac:chgData name="Catherine Cooper" userId="59f594c1-02fd-4159-9cee-c9f4fadad068" providerId="ADAL" clId="{0A1B6961-B415-4E3E-87D2-73D8210AB24A}" dt="2025-11-13T23:53:08.711" v="2540" actId="20577"/>
          <ac:spMkLst>
            <pc:docMk/>
            <pc:sldMk cId="1312321729" sldId="260"/>
            <ac:spMk id="15" creationId="{6709D407-6FB3-440F-9168-240170C8750F}"/>
          </ac:spMkLst>
        </pc:spChg>
        <pc:grpChg chg="add mod">
          <ac:chgData name="Catherine Cooper" userId="59f594c1-02fd-4159-9cee-c9f4fadad068" providerId="ADAL" clId="{0A1B6961-B415-4E3E-87D2-73D8210AB24A}" dt="2025-11-09T17:19:11.538" v="1868" actId="164"/>
          <ac:grpSpMkLst>
            <pc:docMk/>
            <pc:sldMk cId="1312321729" sldId="260"/>
            <ac:grpSpMk id="2" creationId="{8443F396-A9E6-D254-949D-CEEE3E900040}"/>
          </ac:grpSpMkLst>
        </pc:grpChg>
        <pc:grpChg chg="add mod">
          <ac:chgData name="Catherine Cooper" userId="59f594c1-02fd-4159-9cee-c9f4fadad068" providerId="ADAL" clId="{0A1B6961-B415-4E3E-87D2-73D8210AB24A}" dt="2025-11-09T17:19:33.011" v="1870" actId="164"/>
          <ac:grpSpMkLst>
            <pc:docMk/>
            <pc:sldMk cId="1312321729" sldId="260"/>
            <ac:grpSpMk id="3" creationId="{D53532AA-18EB-0442-7F40-5BDD710D0327}"/>
          </ac:grpSpMkLst>
        </pc:grpChg>
        <pc:grpChg chg="add mod">
          <ac:chgData name="Catherine Cooper" userId="59f594c1-02fd-4159-9cee-c9f4fadad068" providerId="ADAL" clId="{0A1B6961-B415-4E3E-87D2-73D8210AB24A}" dt="2025-11-09T17:31:03.751" v="1994" actId="164"/>
          <ac:grpSpMkLst>
            <pc:docMk/>
            <pc:sldMk cId="1312321729" sldId="260"/>
            <ac:grpSpMk id="5" creationId="{35D1A9D3-1244-BC10-12D6-7A6E71C31DA6}"/>
          </ac:grpSpMkLst>
        </pc:grpChg>
        <pc:picChg chg="add mod">
          <ac:chgData name="Catherine Cooper" userId="59f594c1-02fd-4159-9cee-c9f4fadad068" providerId="ADAL" clId="{0A1B6961-B415-4E3E-87D2-73D8210AB24A}" dt="2025-11-09T17:30:31.973" v="1987" actId="1076"/>
          <ac:picMkLst>
            <pc:docMk/>
            <pc:sldMk cId="1312321729" sldId="260"/>
            <ac:picMk id="4" creationId="{7D8BB79F-AE1D-D7EB-A8B6-E9695A41DB39}"/>
          </ac:picMkLst>
        </pc:picChg>
        <pc:picChg chg="add mod">
          <ac:chgData name="Catherine Cooper" userId="59f594c1-02fd-4159-9cee-c9f4fadad068" providerId="ADAL" clId="{0A1B6961-B415-4E3E-87D2-73D8210AB24A}" dt="2025-11-09T17:31:25.958" v="1999" actId="1076"/>
          <ac:picMkLst>
            <pc:docMk/>
            <pc:sldMk cId="1312321729" sldId="260"/>
            <ac:picMk id="6" creationId="{C98256AF-1899-D6E7-3EC2-20CB61AD4A4C}"/>
          </ac:picMkLst>
        </pc:picChg>
        <pc:picChg chg="add del mod">
          <ac:chgData name="Catherine Cooper" userId="59f594c1-02fd-4159-9cee-c9f4fadad068" providerId="ADAL" clId="{0A1B6961-B415-4E3E-87D2-73D8210AB24A}" dt="2025-11-09T17:31:03.751" v="1994" actId="164"/>
          <ac:picMkLst>
            <pc:docMk/>
            <pc:sldMk cId="1312321729" sldId="260"/>
            <ac:picMk id="13" creationId="{681C28FC-C493-5976-8467-4B03D6503478}"/>
          </ac:picMkLst>
        </pc:picChg>
        <pc:picChg chg="add mod">
          <ac:chgData name="Catherine Cooper" userId="59f594c1-02fd-4159-9cee-c9f4fadad068" providerId="ADAL" clId="{0A1B6961-B415-4E3E-87D2-73D8210AB24A}" dt="2025-11-09T17:18:39.229" v="1865" actId="14100"/>
          <ac:picMkLst>
            <pc:docMk/>
            <pc:sldMk cId="1312321729" sldId="260"/>
            <ac:picMk id="1026" creationId="{61A32B0B-802B-D71C-1C58-52F0C2D2DE82}"/>
          </ac:picMkLst>
        </pc:picChg>
        <pc:picChg chg="add mod">
          <ac:chgData name="Catherine Cooper" userId="59f594c1-02fd-4159-9cee-c9f4fadad068" providerId="ADAL" clId="{0A1B6961-B415-4E3E-87D2-73D8210AB24A}" dt="2025-11-09T17:19:33.011" v="1870" actId="164"/>
          <ac:picMkLst>
            <pc:docMk/>
            <pc:sldMk cId="1312321729" sldId="260"/>
            <ac:picMk id="1028" creationId="{1DD67756-2199-C3E6-F231-E8CA93635B48}"/>
          </ac:picMkLst>
        </pc:picChg>
        <pc:picChg chg="add mod">
          <ac:chgData name="Catherine Cooper" userId="59f594c1-02fd-4159-9cee-c9f4fadad068" providerId="ADAL" clId="{0A1B6961-B415-4E3E-87D2-73D8210AB24A}" dt="2025-11-09T17:31:03.751" v="1994" actId="164"/>
          <ac:picMkLst>
            <pc:docMk/>
            <pc:sldMk cId="1312321729" sldId="260"/>
            <ac:picMk id="1030" creationId="{A70E676B-2D1E-069A-452A-5914A6A23BAA}"/>
          </ac:picMkLst>
        </pc:picChg>
      </pc:sldChg>
      <pc:sldChg chg="modSp mod">
        <pc:chgData name="Catherine Cooper" userId="59f594c1-02fd-4159-9cee-c9f4fadad068" providerId="ADAL" clId="{0A1B6961-B415-4E3E-87D2-73D8210AB24A}" dt="2025-11-14T00:28:21.602" v="2903" actId="20577"/>
        <pc:sldMkLst>
          <pc:docMk/>
          <pc:sldMk cId="1188560152" sldId="261"/>
        </pc:sldMkLst>
        <pc:spChg chg="mod">
          <ac:chgData name="Catherine Cooper" userId="59f594c1-02fd-4159-9cee-c9f4fadad068" providerId="ADAL" clId="{0A1B6961-B415-4E3E-87D2-73D8210AB24A}" dt="2025-11-09T13:24:46.565" v="1060" actId="20577"/>
          <ac:spMkLst>
            <pc:docMk/>
            <pc:sldMk cId="1188560152" sldId="261"/>
            <ac:spMk id="14" creationId="{C458EE45-AC1A-51CE-9213-9E25F87FD7D4}"/>
          </ac:spMkLst>
        </pc:spChg>
        <pc:spChg chg="mod">
          <ac:chgData name="Catherine Cooper" userId="59f594c1-02fd-4159-9cee-c9f4fadad068" providerId="ADAL" clId="{0A1B6961-B415-4E3E-87D2-73D8210AB24A}" dt="2025-11-14T00:28:21.602" v="2903" actId="20577"/>
          <ac:spMkLst>
            <pc:docMk/>
            <pc:sldMk cId="1188560152" sldId="261"/>
            <ac:spMk id="15" creationId="{6709D407-6FB3-440F-9168-240170C8750F}"/>
          </ac:spMkLst>
        </pc:spChg>
      </pc:sldChg>
      <pc:sldChg chg="modSp mod ord">
        <pc:chgData name="Catherine Cooper" userId="59f594c1-02fd-4159-9cee-c9f4fadad068" providerId="ADAL" clId="{0A1B6961-B415-4E3E-87D2-73D8210AB24A}" dt="2025-11-14T00:28:49.983" v="2905" actId="20577"/>
        <pc:sldMkLst>
          <pc:docMk/>
          <pc:sldMk cId="2936226497" sldId="262"/>
        </pc:sldMkLst>
        <pc:spChg chg="mod">
          <ac:chgData name="Catherine Cooper" userId="59f594c1-02fd-4159-9cee-c9f4fadad068" providerId="ADAL" clId="{0A1B6961-B415-4E3E-87D2-73D8210AB24A}" dt="2025-11-09T13:34:25.990" v="1154" actId="20577"/>
          <ac:spMkLst>
            <pc:docMk/>
            <pc:sldMk cId="2936226497" sldId="262"/>
            <ac:spMk id="14" creationId="{C458EE45-AC1A-51CE-9213-9E25F87FD7D4}"/>
          </ac:spMkLst>
        </pc:spChg>
        <pc:spChg chg="mod">
          <ac:chgData name="Catherine Cooper" userId="59f594c1-02fd-4159-9cee-c9f4fadad068" providerId="ADAL" clId="{0A1B6961-B415-4E3E-87D2-73D8210AB24A}" dt="2025-11-14T00:28:49.983" v="2905" actId="20577"/>
          <ac:spMkLst>
            <pc:docMk/>
            <pc:sldMk cId="2936226497" sldId="262"/>
            <ac:spMk id="15" creationId="{6709D407-6FB3-440F-9168-240170C8750F}"/>
          </ac:spMkLst>
        </pc:spChg>
      </pc:sldChg>
      <pc:sldChg chg="addSp delSp modSp del mod ord">
        <pc:chgData name="Catherine Cooper" userId="59f594c1-02fd-4159-9cee-c9f4fadad068" providerId="ADAL" clId="{0A1B6961-B415-4E3E-87D2-73D8210AB24A}" dt="2025-11-14T02:06:07.239" v="4064" actId="2696"/>
        <pc:sldMkLst>
          <pc:docMk/>
          <pc:sldMk cId="2368996016" sldId="263"/>
        </pc:sldMkLst>
        <pc:spChg chg="mod">
          <ac:chgData name="Catherine Cooper" userId="59f594c1-02fd-4159-9cee-c9f4fadad068" providerId="ADAL" clId="{0A1B6961-B415-4E3E-87D2-73D8210AB24A}" dt="2025-11-09T17:44:09.328" v="2289" actId="20577"/>
          <ac:spMkLst>
            <pc:docMk/>
            <pc:sldMk cId="2368996016" sldId="263"/>
            <ac:spMk id="14" creationId="{C458EE45-AC1A-51CE-9213-9E25F87FD7D4}"/>
          </ac:spMkLst>
        </pc:spChg>
        <pc:spChg chg="del mod">
          <ac:chgData name="Catherine Cooper" userId="59f594c1-02fd-4159-9cee-c9f4fadad068" providerId="ADAL" clId="{0A1B6961-B415-4E3E-87D2-73D8210AB24A}" dt="2025-11-09T17:10:26.530" v="1862"/>
          <ac:spMkLst>
            <pc:docMk/>
            <pc:sldMk cId="2368996016" sldId="263"/>
            <ac:spMk id="15" creationId="{6709D407-6FB3-440F-9168-240170C8750F}"/>
          </ac:spMkLst>
        </pc:spChg>
        <pc:picChg chg="add mod">
          <ac:chgData name="Catherine Cooper" userId="59f594c1-02fd-4159-9cee-c9f4fadad068" providerId="ADAL" clId="{0A1B6961-B415-4E3E-87D2-73D8210AB24A}" dt="2025-11-09T17:44:18.170" v="2291" actId="1076"/>
          <ac:picMkLst>
            <pc:docMk/>
            <pc:sldMk cId="2368996016" sldId="263"/>
            <ac:picMk id="3" creationId="{56CB1952-5511-3EED-50E3-A1005408F49A}"/>
          </ac:picMkLst>
        </pc:picChg>
        <pc:picChg chg="add del mod modCrop">
          <ac:chgData name="Catherine Cooper" userId="59f594c1-02fd-4159-9cee-c9f4fadad068" providerId="ADAL" clId="{0A1B6961-B415-4E3E-87D2-73D8210AB24A}" dt="2025-11-09T17:44:00.092" v="2288" actId="478"/>
          <ac:picMkLst>
            <pc:docMk/>
            <pc:sldMk cId="2368996016" sldId="263"/>
            <ac:picMk id="4" creationId="{53DF385C-9BDB-39B6-0209-854B1FC9DA9C}"/>
          </ac:picMkLst>
        </pc:picChg>
        <pc:picChg chg="add del">
          <ac:chgData name="Catherine Cooper" userId="59f594c1-02fd-4159-9cee-c9f4fadad068" providerId="ADAL" clId="{0A1B6961-B415-4E3E-87D2-73D8210AB24A}" dt="2025-11-09T17:09:44.148" v="1852" actId="478"/>
          <ac:picMkLst>
            <pc:docMk/>
            <pc:sldMk cId="2368996016" sldId="263"/>
            <ac:picMk id="13" creationId="{681C28FC-C493-5976-8467-4B03D6503478}"/>
          </ac:picMkLst>
        </pc:picChg>
      </pc:sldChg>
      <pc:sldChg chg="addSp delSp modSp mod">
        <pc:chgData name="Catherine Cooper" userId="59f594c1-02fd-4159-9cee-c9f4fadad068" providerId="ADAL" clId="{0A1B6961-B415-4E3E-87D2-73D8210AB24A}" dt="2025-11-14T01:52:10.809" v="4033" actId="688"/>
        <pc:sldMkLst>
          <pc:docMk/>
          <pc:sldMk cId="4258780039" sldId="264"/>
        </pc:sldMkLst>
        <pc:spChg chg="mod">
          <ac:chgData name="Catherine Cooper" userId="59f594c1-02fd-4159-9cee-c9f4fadad068" providerId="ADAL" clId="{0A1B6961-B415-4E3E-87D2-73D8210AB24A}" dt="2025-11-14T00:54:38.916" v="3282" actId="20577"/>
          <ac:spMkLst>
            <pc:docMk/>
            <pc:sldMk cId="4258780039" sldId="264"/>
            <ac:spMk id="14" creationId="{C458EE45-AC1A-51CE-9213-9E25F87FD7D4}"/>
          </ac:spMkLst>
        </pc:spChg>
        <pc:spChg chg="mod">
          <ac:chgData name="Catherine Cooper" userId="59f594c1-02fd-4159-9cee-c9f4fadad068" providerId="ADAL" clId="{0A1B6961-B415-4E3E-87D2-73D8210AB24A}" dt="2025-11-14T00:55:03.898" v="3283" actId="15"/>
          <ac:spMkLst>
            <pc:docMk/>
            <pc:sldMk cId="4258780039" sldId="264"/>
            <ac:spMk id="15" creationId="{6709D407-6FB3-440F-9168-240170C8750F}"/>
          </ac:spMkLst>
        </pc:spChg>
        <pc:grpChg chg="add mod">
          <ac:chgData name="Catherine Cooper" userId="59f594c1-02fd-4159-9cee-c9f4fadad068" providerId="ADAL" clId="{0A1B6961-B415-4E3E-87D2-73D8210AB24A}" dt="2025-11-14T01:50:38.515" v="4020" actId="164"/>
          <ac:grpSpMkLst>
            <pc:docMk/>
            <pc:sldMk cId="4258780039" sldId="264"/>
            <ac:grpSpMk id="2" creationId="{09D27E95-2031-D4DE-F801-ACFE34D01E82}"/>
          </ac:grpSpMkLst>
        </pc:grpChg>
        <pc:picChg chg="add mod">
          <ac:chgData name="Catherine Cooper" userId="59f594c1-02fd-4159-9cee-c9f4fadad068" providerId="ADAL" clId="{0A1B6961-B415-4E3E-87D2-73D8210AB24A}" dt="2025-11-14T01:52:10.809" v="4033" actId="688"/>
          <ac:picMkLst>
            <pc:docMk/>
            <pc:sldMk cId="4258780039" sldId="264"/>
            <ac:picMk id="3" creationId="{5F3D8B38-0013-CA49-3DFE-FBAF487AAAE5}"/>
          </ac:picMkLst>
        </pc:picChg>
        <pc:picChg chg="mod">
          <ac:chgData name="Catherine Cooper" userId="59f594c1-02fd-4159-9cee-c9f4fadad068" providerId="ADAL" clId="{0A1B6961-B415-4E3E-87D2-73D8210AB24A}" dt="2025-11-14T01:51:00.189" v="4024" actId="1076"/>
          <ac:picMkLst>
            <pc:docMk/>
            <pc:sldMk cId="4258780039" sldId="264"/>
            <ac:picMk id="13" creationId="{681C28FC-C493-5976-8467-4B03D6503478}"/>
          </ac:picMkLst>
        </pc:picChg>
        <pc:picChg chg="add mod">
          <ac:chgData name="Catherine Cooper" userId="59f594c1-02fd-4159-9cee-c9f4fadad068" providerId="ADAL" clId="{0A1B6961-B415-4E3E-87D2-73D8210AB24A}" dt="2025-11-14T01:51:00.189" v="4024" actId="1076"/>
          <ac:picMkLst>
            <pc:docMk/>
            <pc:sldMk cId="4258780039" sldId="264"/>
            <ac:picMk id="2050" creationId="{38F1748C-8BAB-7C89-DCC1-99FA5D3D0F67}"/>
          </ac:picMkLst>
        </pc:picChg>
        <pc:picChg chg="add del">
          <ac:chgData name="Catherine Cooper" userId="59f594c1-02fd-4159-9cee-c9f4fadad068" providerId="ADAL" clId="{0A1B6961-B415-4E3E-87D2-73D8210AB24A}" dt="2025-11-14T01:51:49.488" v="4026" actId="21"/>
          <ac:picMkLst>
            <pc:docMk/>
            <pc:sldMk cId="4258780039" sldId="264"/>
            <ac:picMk id="2052" creationId="{5F3D8B38-0013-CA49-3DFE-FBAF487AAAE5}"/>
          </ac:picMkLst>
        </pc:picChg>
      </pc:sldChg>
      <pc:sldChg chg="modSp mod">
        <pc:chgData name="Catherine Cooper" userId="59f594c1-02fd-4159-9cee-c9f4fadad068" providerId="ADAL" clId="{0A1B6961-B415-4E3E-87D2-73D8210AB24A}" dt="2025-11-14T00:57:35.524" v="3304" actId="20577"/>
        <pc:sldMkLst>
          <pc:docMk/>
          <pc:sldMk cId="2938803145" sldId="265"/>
        </pc:sldMkLst>
        <pc:spChg chg="mod">
          <ac:chgData name="Catherine Cooper" userId="59f594c1-02fd-4159-9cee-c9f4fadad068" providerId="ADAL" clId="{0A1B6961-B415-4E3E-87D2-73D8210AB24A}" dt="2025-11-14T00:57:35.524" v="3304" actId="20577"/>
          <ac:spMkLst>
            <pc:docMk/>
            <pc:sldMk cId="2938803145" sldId="265"/>
            <ac:spMk id="14" creationId="{C458EE45-AC1A-51CE-9213-9E25F87FD7D4}"/>
          </ac:spMkLst>
        </pc:spChg>
        <pc:spChg chg="mod">
          <ac:chgData name="Catherine Cooper" userId="59f594c1-02fd-4159-9cee-c9f4fadad068" providerId="ADAL" clId="{0A1B6961-B415-4E3E-87D2-73D8210AB24A}" dt="2025-11-14T00:56:41.610" v="3299" actId="20577"/>
          <ac:spMkLst>
            <pc:docMk/>
            <pc:sldMk cId="2938803145" sldId="265"/>
            <ac:spMk id="15" creationId="{6709D407-6FB3-440F-9168-240170C8750F}"/>
          </ac:spMkLst>
        </pc:spChg>
      </pc:sldChg>
      <pc:sldChg chg="modSp mod ord">
        <pc:chgData name="Catherine Cooper" userId="59f594c1-02fd-4159-9cee-c9f4fadad068" providerId="ADAL" clId="{0A1B6961-B415-4E3E-87D2-73D8210AB24A}" dt="2025-11-14T01:53:29.580" v="4037"/>
        <pc:sldMkLst>
          <pc:docMk/>
          <pc:sldMk cId="1092859414" sldId="266"/>
        </pc:sldMkLst>
        <pc:spChg chg="mod">
          <ac:chgData name="Catherine Cooper" userId="59f594c1-02fd-4159-9cee-c9f4fadad068" providerId="ADAL" clId="{0A1B6961-B415-4E3E-87D2-73D8210AB24A}" dt="2025-11-14T01:21:14.218" v="3603" actId="1076"/>
          <ac:spMkLst>
            <pc:docMk/>
            <pc:sldMk cId="1092859414" sldId="266"/>
            <ac:spMk id="14" creationId="{C458EE45-AC1A-51CE-9213-9E25F87FD7D4}"/>
          </ac:spMkLst>
        </pc:spChg>
        <pc:spChg chg="mod">
          <ac:chgData name="Catherine Cooper" userId="59f594c1-02fd-4159-9cee-c9f4fadad068" providerId="ADAL" clId="{0A1B6961-B415-4E3E-87D2-73D8210AB24A}" dt="2025-11-14T01:21:08.610" v="3602" actId="1076"/>
          <ac:spMkLst>
            <pc:docMk/>
            <pc:sldMk cId="1092859414" sldId="266"/>
            <ac:spMk id="15" creationId="{6709D407-6FB3-440F-9168-240170C8750F}"/>
          </ac:spMkLst>
        </pc:spChg>
      </pc:sldChg>
      <pc:sldChg chg="modSp mod ord">
        <pc:chgData name="Catherine Cooper" userId="59f594c1-02fd-4159-9cee-c9f4fadad068" providerId="ADAL" clId="{0A1B6961-B415-4E3E-87D2-73D8210AB24A}" dt="2025-11-14T01:52:54.360" v="4035"/>
        <pc:sldMkLst>
          <pc:docMk/>
          <pc:sldMk cId="1717353148" sldId="267"/>
        </pc:sldMkLst>
        <pc:spChg chg="mod">
          <ac:chgData name="Catherine Cooper" userId="59f594c1-02fd-4159-9cee-c9f4fadad068" providerId="ADAL" clId="{0A1B6961-B415-4E3E-87D2-73D8210AB24A}" dt="2025-11-14T01:22:32.126" v="3642" actId="20577"/>
          <ac:spMkLst>
            <pc:docMk/>
            <pc:sldMk cId="1717353148" sldId="267"/>
            <ac:spMk id="14" creationId="{C458EE45-AC1A-51CE-9213-9E25F87FD7D4}"/>
          </ac:spMkLst>
        </pc:spChg>
        <pc:spChg chg="mod">
          <ac:chgData name="Catherine Cooper" userId="59f594c1-02fd-4159-9cee-c9f4fadad068" providerId="ADAL" clId="{0A1B6961-B415-4E3E-87D2-73D8210AB24A}" dt="2025-11-14T01:25:03.049" v="3695" actId="113"/>
          <ac:spMkLst>
            <pc:docMk/>
            <pc:sldMk cId="1717353148" sldId="267"/>
            <ac:spMk id="15" creationId="{6709D407-6FB3-440F-9168-240170C8750F}"/>
          </ac:spMkLst>
        </pc:spChg>
      </pc:sldChg>
      <pc:sldChg chg="modSp del mod ord">
        <pc:chgData name="Catherine Cooper" userId="59f594c1-02fd-4159-9cee-c9f4fadad068" providerId="ADAL" clId="{0A1B6961-B415-4E3E-87D2-73D8210AB24A}" dt="2025-11-14T01:48:01.510" v="3972" actId="2696"/>
        <pc:sldMkLst>
          <pc:docMk/>
          <pc:sldMk cId="2327840450" sldId="268"/>
        </pc:sldMkLst>
        <pc:spChg chg="mod">
          <ac:chgData name="Catherine Cooper" userId="59f594c1-02fd-4159-9cee-c9f4fadad068" providerId="ADAL" clId="{0A1B6961-B415-4E3E-87D2-73D8210AB24A}" dt="2025-11-14T01:29:53.764" v="3754" actId="20577"/>
          <ac:spMkLst>
            <pc:docMk/>
            <pc:sldMk cId="2327840450" sldId="268"/>
            <ac:spMk id="14" creationId="{C458EE45-AC1A-51CE-9213-9E25F87FD7D4}"/>
          </ac:spMkLst>
        </pc:spChg>
      </pc:sldChg>
      <pc:sldChg chg="modSp mod ord">
        <pc:chgData name="Catherine Cooper" userId="59f594c1-02fd-4159-9cee-c9f4fadad068" providerId="ADAL" clId="{0A1B6961-B415-4E3E-87D2-73D8210AB24A}" dt="2025-11-14T01:49:10.256" v="4015" actId="20577"/>
        <pc:sldMkLst>
          <pc:docMk/>
          <pc:sldMk cId="1945771635" sldId="269"/>
        </pc:sldMkLst>
        <pc:spChg chg="mod">
          <ac:chgData name="Catherine Cooper" userId="59f594c1-02fd-4159-9cee-c9f4fadad068" providerId="ADAL" clId="{0A1B6961-B415-4E3E-87D2-73D8210AB24A}" dt="2025-11-14T01:37:07.950" v="3859" actId="20577"/>
          <ac:spMkLst>
            <pc:docMk/>
            <pc:sldMk cId="1945771635" sldId="269"/>
            <ac:spMk id="14" creationId="{C458EE45-AC1A-51CE-9213-9E25F87FD7D4}"/>
          </ac:spMkLst>
        </pc:spChg>
        <pc:spChg chg="mod">
          <ac:chgData name="Catherine Cooper" userId="59f594c1-02fd-4159-9cee-c9f4fadad068" providerId="ADAL" clId="{0A1B6961-B415-4E3E-87D2-73D8210AB24A}" dt="2025-11-14T01:49:10.256" v="4015" actId="20577"/>
          <ac:spMkLst>
            <pc:docMk/>
            <pc:sldMk cId="1945771635" sldId="269"/>
            <ac:spMk id="15" creationId="{6709D407-6FB3-440F-9168-240170C8750F}"/>
          </ac:spMkLst>
        </pc:spChg>
      </pc:sldChg>
      <pc:sldChg chg="del">
        <pc:chgData name="Catherine Cooper" userId="59f594c1-02fd-4159-9cee-c9f4fadad068" providerId="ADAL" clId="{0A1B6961-B415-4E3E-87D2-73D8210AB24A}" dt="2025-11-14T01:53:44.545" v="4038" actId="47"/>
        <pc:sldMkLst>
          <pc:docMk/>
          <pc:sldMk cId="3373512444" sldId="270"/>
        </pc:sldMkLst>
      </pc:sldChg>
      <pc:sldChg chg="del">
        <pc:chgData name="Catherine Cooper" userId="59f594c1-02fd-4159-9cee-c9f4fadad068" providerId="ADAL" clId="{0A1B6961-B415-4E3E-87D2-73D8210AB24A}" dt="2025-11-14T01:53:46.198" v="4039" actId="47"/>
        <pc:sldMkLst>
          <pc:docMk/>
          <pc:sldMk cId="3248403895" sldId="271"/>
        </pc:sldMkLst>
      </pc:sldChg>
      <pc:sldChg chg="del">
        <pc:chgData name="Catherine Cooper" userId="59f594c1-02fd-4159-9cee-c9f4fadad068" providerId="ADAL" clId="{0A1B6961-B415-4E3E-87D2-73D8210AB24A}" dt="2025-11-14T01:53:47.591" v="4040" actId="47"/>
        <pc:sldMkLst>
          <pc:docMk/>
          <pc:sldMk cId="1490350332" sldId="272"/>
        </pc:sldMkLst>
      </pc:sldChg>
      <pc:sldChg chg="del">
        <pc:chgData name="Catherine Cooper" userId="59f594c1-02fd-4159-9cee-c9f4fadad068" providerId="ADAL" clId="{0A1B6961-B415-4E3E-87D2-73D8210AB24A}" dt="2025-11-14T01:53:49.434" v="4041" actId="47"/>
        <pc:sldMkLst>
          <pc:docMk/>
          <pc:sldMk cId="560571769" sldId="273"/>
        </pc:sldMkLst>
      </pc:sldChg>
      <pc:sldChg chg="del">
        <pc:chgData name="Catherine Cooper" userId="59f594c1-02fd-4159-9cee-c9f4fadad068" providerId="ADAL" clId="{0A1B6961-B415-4E3E-87D2-73D8210AB24A}" dt="2025-11-14T01:53:50.669" v="4042" actId="47"/>
        <pc:sldMkLst>
          <pc:docMk/>
          <pc:sldMk cId="2382475037" sldId="274"/>
        </pc:sldMkLst>
      </pc:sldChg>
      <pc:sldChg chg="modSp add del mod">
        <pc:chgData name="Catherine Cooper" userId="59f594c1-02fd-4159-9cee-c9f4fadad068" providerId="ADAL" clId="{0A1B6961-B415-4E3E-87D2-73D8210AB24A}" dt="2025-11-14T02:20:07.918" v="4509" actId="20577"/>
        <pc:sldMkLst>
          <pc:docMk/>
          <pc:sldMk cId="1425945911" sldId="275"/>
        </pc:sldMkLst>
        <pc:spChg chg="mod">
          <ac:chgData name="Catherine Cooper" userId="59f594c1-02fd-4159-9cee-c9f4fadad068" providerId="ADAL" clId="{0A1B6961-B415-4E3E-87D2-73D8210AB24A}" dt="2025-11-14T02:09:29.245" v="4176" actId="20577"/>
          <ac:spMkLst>
            <pc:docMk/>
            <pc:sldMk cId="1425945911" sldId="275"/>
            <ac:spMk id="14" creationId="{C458EE45-AC1A-51CE-9213-9E25F87FD7D4}"/>
          </ac:spMkLst>
        </pc:spChg>
        <pc:spChg chg="mod">
          <ac:chgData name="Catherine Cooper" userId="59f594c1-02fd-4159-9cee-c9f4fadad068" providerId="ADAL" clId="{0A1B6961-B415-4E3E-87D2-73D8210AB24A}" dt="2025-11-14T02:20:07.918" v="4509" actId="20577"/>
          <ac:spMkLst>
            <pc:docMk/>
            <pc:sldMk cId="1425945911" sldId="275"/>
            <ac:spMk id="15" creationId="{6709D407-6FB3-440F-9168-240170C8750F}"/>
          </ac:spMkLst>
        </pc:spChg>
      </pc:sldChg>
      <pc:sldChg chg="addSp modSp add mod ord">
        <pc:chgData name="Catherine Cooper" userId="59f594c1-02fd-4159-9cee-c9f4fadad068" providerId="ADAL" clId="{0A1B6961-B415-4E3E-87D2-73D8210AB24A}" dt="2025-11-14T01:35:21.533" v="3818" actId="20577"/>
        <pc:sldMkLst>
          <pc:docMk/>
          <pc:sldMk cId="3691019584" sldId="276"/>
        </pc:sldMkLst>
        <pc:spChg chg="mod">
          <ac:chgData name="Catherine Cooper" userId="59f594c1-02fd-4159-9cee-c9f4fadad068" providerId="ADAL" clId="{0A1B6961-B415-4E3E-87D2-73D8210AB24A}" dt="2025-11-14T01:34:52.890" v="3799" actId="20577"/>
          <ac:spMkLst>
            <pc:docMk/>
            <pc:sldMk cId="3691019584" sldId="276"/>
            <ac:spMk id="14" creationId="{C458EE45-AC1A-51CE-9213-9E25F87FD7D4}"/>
          </ac:spMkLst>
        </pc:spChg>
        <pc:spChg chg="mod">
          <ac:chgData name="Catherine Cooper" userId="59f594c1-02fd-4159-9cee-c9f4fadad068" providerId="ADAL" clId="{0A1B6961-B415-4E3E-87D2-73D8210AB24A}" dt="2025-11-14T01:35:21.533" v="3818" actId="20577"/>
          <ac:spMkLst>
            <pc:docMk/>
            <pc:sldMk cId="3691019584" sldId="276"/>
            <ac:spMk id="15" creationId="{6709D407-6FB3-440F-9168-240170C8750F}"/>
          </ac:spMkLst>
        </pc:spChg>
        <pc:picChg chg="add mod">
          <ac:chgData name="Catherine Cooper" userId="59f594c1-02fd-4159-9cee-c9f4fadad068" providerId="ADAL" clId="{0A1B6961-B415-4E3E-87D2-73D8210AB24A}" dt="2025-11-14T01:27:03.553" v="3698" actId="14100"/>
          <ac:picMkLst>
            <pc:docMk/>
            <pc:sldMk cId="3691019584" sldId="276"/>
            <ac:picMk id="2" creationId="{AB8FCFB6-9F45-9663-A62F-78720AA53280}"/>
          </ac:picMkLst>
        </pc:picChg>
        <pc:picChg chg="mod">
          <ac:chgData name="Catherine Cooper" userId="59f594c1-02fd-4159-9cee-c9f4fadad068" providerId="ADAL" clId="{0A1B6961-B415-4E3E-87D2-73D8210AB24A}" dt="2025-11-14T00:25:58.318" v="2882" actId="1076"/>
          <ac:picMkLst>
            <pc:docMk/>
            <pc:sldMk cId="3691019584" sldId="276"/>
            <ac:picMk id="13" creationId="{681C28FC-C493-5976-8467-4B03D6503478}"/>
          </ac:picMkLst>
        </pc:picChg>
        <pc:picChg chg="add mod">
          <ac:chgData name="Catherine Cooper" userId="59f594c1-02fd-4159-9cee-c9f4fadad068" providerId="ADAL" clId="{0A1B6961-B415-4E3E-87D2-73D8210AB24A}" dt="2025-11-14T00:25:58.318" v="2882" actId="1076"/>
          <ac:picMkLst>
            <pc:docMk/>
            <pc:sldMk cId="3691019584" sldId="276"/>
            <ac:picMk id="1026" creationId="{5682DEB3-9596-329A-84D9-2E1E7C58EEAC}"/>
          </ac:picMkLst>
        </pc:picChg>
      </pc:sldChg>
      <pc:sldChg chg="new del">
        <pc:chgData name="Catherine Cooper" userId="59f594c1-02fd-4159-9cee-c9f4fadad068" providerId="ADAL" clId="{0A1B6961-B415-4E3E-87D2-73D8210AB24A}" dt="2025-11-09T14:12:39.303" v="1648" actId="680"/>
        <pc:sldMkLst>
          <pc:docMk/>
          <pc:sldMk cId="4183084557" sldId="276"/>
        </pc:sldMkLst>
      </pc:sldChg>
      <pc:sldChg chg="addSp delSp modSp add mod ord">
        <pc:chgData name="Catherine Cooper" userId="59f594c1-02fd-4159-9cee-c9f4fadad068" providerId="ADAL" clId="{0A1B6961-B415-4E3E-87D2-73D8210AB24A}" dt="2025-11-14T02:27:26.131" v="4733" actId="113"/>
        <pc:sldMkLst>
          <pc:docMk/>
          <pc:sldMk cId="289461251" sldId="277"/>
        </pc:sldMkLst>
        <pc:spChg chg="add mod">
          <ac:chgData name="Catherine Cooper" userId="59f594c1-02fd-4159-9cee-c9f4fadad068" providerId="ADAL" clId="{0A1B6961-B415-4E3E-87D2-73D8210AB24A}" dt="2025-11-14T02:26:25.752" v="4726" actId="113"/>
          <ac:spMkLst>
            <pc:docMk/>
            <pc:sldMk cId="289461251" sldId="277"/>
            <ac:spMk id="4" creationId="{769E4F86-37AF-79A0-A635-AC69659A07FE}"/>
          </ac:spMkLst>
        </pc:spChg>
        <pc:spChg chg="add mod">
          <ac:chgData name="Catherine Cooper" userId="59f594c1-02fd-4159-9cee-c9f4fadad068" providerId="ADAL" clId="{0A1B6961-B415-4E3E-87D2-73D8210AB24A}" dt="2025-11-14T02:23:59.715" v="4711"/>
          <ac:spMkLst>
            <pc:docMk/>
            <pc:sldMk cId="289461251" sldId="277"/>
            <ac:spMk id="5" creationId="{D6B4BA55-F7B1-1B02-09AD-92827D1C7C2C}"/>
          </ac:spMkLst>
        </pc:spChg>
        <pc:spChg chg="add mod">
          <ac:chgData name="Catherine Cooper" userId="59f594c1-02fd-4159-9cee-c9f4fadad068" providerId="ADAL" clId="{0A1B6961-B415-4E3E-87D2-73D8210AB24A}" dt="2025-11-14T02:26:03.054" v="4721" actId="21"/>
          <ac:spMkLst>
            <pc:docMk/>
            <pc:sldMk cId="289461251" sldId="277"/>
            <ac:spMk id="6" creationId="{41B330CB-A4A1-C64C-44AA-D6D50D478154}"/>
          </ac:spMkLst>
        </pc:spChg>
        <pc:spChg chg="mod">
          <ac:chgData name="Catherine Cooper" userId="59f594c1-02fd-4159-9cee-c9f4fadad068" providerId="ADAL" clId="{0A1B6961-B415-4E3E-87D2-73D8210AB24A}" dt="2025-11-14T02:27:26.131" v="4733" actId="113"/>
          <ac:spMkLst>
            <pc:docMk/>
            <pc:sldMk cId="289461251" sldId="277"/>
            <ac:spMk id="14" creationId="{C458EE45-AC1A-51CE-9213-9E25F87FD7D4}"/>
          </ac:spMkLst>
        </pc:spChg>
        <pc:picChg chg="del">
          <ac:chgData name="Catherine Cooper" userId="59f594c1-02fd-4159-9cee-c9f4fadad068" providerId="ADAL" clId="{0A1B6961-B415-4E3E-87D2-73D8210AB24A}" dt="2025-11-14T02:03:47.323" v="4048" actId="478"/>
          <ac:picMkLst>
            <pc:docMk/>
            <pc:sldMk cId="289461251" sldId="277"/>
            <ac:picMk id="3" creationId="{56CB1952-5511-3EED-50E3-A1005408F49A}"/>
          </ac:picMkLst>
        </pc:picChg>
        <pc:picChg chg="add mod">
          <ac:chgData name="Catherine Cooper" userId="59f594c1-02fd-4159-9cee-c9f4fadad068" providerId="ADAL" clId="{0A1B6961-B415-4E3E-87D2-73D8210AB24A}" dt="2025-11-14T02:24:47.221" v="4713"/>
          <ac:picMkLst>
            <pc:docMk/>
            <pc:sldMk cId="289461251" sldId="277"/>
            <ac:picMk id="7" creationId="{0F8012F5-DE00-A886-FC0F-611C1FF0B7C5}"/>
          </ac:picMkLst>
        </pc:picChg>
        <pc:picChg chg="add mod">
          <ac:chgData name="Catherine Cooper" userId="59f594c1-02fd-4159-9cee-c9f4fadad068" providerId="ADAL" clId="{0A1B6961-B415-4E3E-87D2-73D8210AB24A}" dt="2025-11-14T02:26:48.766" v="4731" actId="1076"/>
          <ac:picMkLst>
            <pc:docMk/>
            <pc:sldMk cId="289461251" sldId="277"/>
            <ac:picMk id="8" creationId="{34D464A4-0A65-B97A-E62C-3D575AEB796C}"/>
          </ac:picMkLst>
        </pc:picChg>
        <pc:picChg chg="add mod">
          <ac:chgData name="Catherine Cooper" userId="59f594c1-02fd-4159-9cee-c9f4fadad068" providerId="ADAL" clId="{0A1B6961-B415-4E3E-87D2-73D8210AB24A}" dt="2025-11-14T02:26:40.300" v="4729" actId="1076"/>
          <ac:picMkLst>
            <pc:docMk/>
            <pc:sldMk cId="289461251" sldId="277"/>
            <ac:picMk id="9" creationId="{D25602FD-41B4-DDDA-61A5-91D4D28E49A5}"/>
          </ac:picMkLst>
        </pc:picChg>
        <pc:picChg chg="add mod">
          <ac:chgData name="Catherine Cooper" userId="59f594c1-02fd-4159-9cee-c9f4fadad068" providerId="ADAL" clId="{0A1B6961-B415-4E3E-87D2-73D8210AB24A}" dt="2025-11-14T02:26:35.260" v="4728" actId="1076"/>
          <ac:picMkLst>
            <pc:docMk/>
            <pc:sldMk cId="289461251" sldId="277"/>
            <ac:picMk id="10" creationId="{85DA8382-3782-11FA-D4F2-7E9C9A76E5DA}"/>
          </ac:picMkLst>
        </pc:picChg>
        <pc:picChg chg="add del">
          <ac:chgData name="Catherine Cooper" userId="59f594c1-02fd-4159-9cee-c9f4fadad068" providerId="ADAL" clId="{0A1B6961-B415-4E3E-87D2-73D8210AB24A}" dt="2025-11-14T02:03:59.188" v="4052" actId="478"/>
          <ac:picMkLst>
            <pc:docMk/>
            <pc:sldMk cId="289461251" sldId="277"/>
            <ac:picMk id="13" creationId="{681C28FC-C493-5976-8467-4B03D6503478}"/>
          </ac:picMkLst>
        </pc:picChg>
      </pc:sldChg>
      <pc:sldChg chg="add del">
        <pc:chgData name="Catherine Cooper" userId="59f594c1-02fd-4159-9cee-c9f4fadad068" providerId="ADAL" clId="{0A1B6961-B415-4E3E-87D2-73D8210AB24A}" dt="2025-11-14T02:04:12.597" v="4062"/>
        <pc:sldMkLst>
          <pc:docMk/>
          <pc:sldMk cId="902804007" sldId="278"/>
        </pc:sldMkLst>
      </pc:sldChg>
      <pc:sldChg chg="add ord">
        <pc:chgData name="Catherine Cooper" userId="59f594c1-02fd-4159-9cee-c9f4fadad068" providerId="ADAL" clId="{0A1B6961-B415-4E3E-87D2-73D8210AB24A}" dt="2025-11-14T02:36:49.348" v="4945"/>
        <pc:sldMkLst>
          <pc:docMk/>
          <pc:sldMk cId="0" sldId="279"/>
        </pc:sldMkLst>
      </pc:sldChg>
      <pc:sldChg chg="add del">
        <pc:chgData name="Catherine Cooper" userId="59f594c1-02fd-4159-9cee-c9f4fadad068" providerId="ADAL" clId="{0A1B6961-B415-4E3E-87D2-73D8210AB24A}" dt="2025-11-14T02:37:00.358" v="4947" actId="47"/>
        <pc:sldMkLst>
          <pc:docMk/>
          <pc:sldMk cId="2431265278" sldId="351"/>
        </pc:sldMkLst>
      </pc:sldChg>
      <pc:sldChg chg="add del">
        <pc:chgData name="Catherine Cooper" userId="59f594c1-02fd-4159-9cee-c9f4fadad068" providerId="ADAL" clId="{0A1B6961-B415-4E3E-87D2-73D8210AB24A}" dt="2025-11-14T02:37:10.177" v="4950" actId="47"/>
        <pc:sldMkLst>
          <pc:docMk/>
          <pc:sldMk cId="2607785939" sldId="353"/>
        </pc:sldMkLst>
      </pc:sldChg>
      <pc:sldChg chg="add del">
        <pc:chgData name="Catherine Cooper" userId="59f594c1-02fd-4159-9cee-c9f4fadad068" providerId="ADAL" clId="{0A1B6961-B415-4E3E-87D2-73D8210AB24A}" dt="2025-11-14T02:37:15.292" v="4953" actId="47"/>
        <pc:sldMkLst>
          <pc:docMk/>
          <pc:sldMk cId="922165125" sldId="357"/>
        </pc:sldMkLst>
      </pc:sldChg>
      <pc:sldChg chg="add del">
        <pc:chgData name="Catherine Cooper" userId="59f594c1-02fd-4159-9cee-c9f4fadad068" providerId="ADAL" clId="{0A1B6961-B415-4E3E-87D2-73D8210AB24A}" dt="2025-11-14T02:37:05.180" v="4948" actId="47"/>
        <pc:sldMkLst>
          <pc:docMk/>
          <pc:sldMk cId="3011786271" sldId="583"/>
        </pc:sldMkLst>
      </pc:sldChg>
      <pc:sldChg chg="add del">
        <pc:chgData name="Catherine Cooper" userId="59f594c1-02fd-4159-9cee-c9f4fadad068" providerId="ADAL" clId="{0A1B6961-B415-4E3E-87D2-73D8210AB24A}" dt="2025-11-14T02:37:07.249" v="4949" actId="47"/>
        <pc:sldMkLst>
          <pc:docMk/>
          <pc:sldMk cId="2307324648" sldId="585"/>
        </pc:sldMkLst>
      </pc:sldChg>
      <pc:sldChg chg="modSp add del mod">
        <pc:chgData name="Catherine Cooper" userId="59f594c1-02fd-4159-9cee-c9f4fadad068" providerId="ADAL" clId="{0A1B6961-B415-4E3E-87D2-73D8210AB24A}" dt="2025-11-14T02:37:12.121" v="4951" actId="47"/>
        <pc:sldMkLst>
          <pc:docMk/>
          <pc:sldMk cId="322831478" sldId="586"/>
        </pc:sldMkLst>
        <pc:spChg chg="mod">
          <ac:chgData name="Catherine Cooper" userId="59f594c1-02fd-4159-9cee-c9f4fadad068" providerId="ADAL" clId="{0A1B6961-B415-4E3E-87D2-73D8210AB24A}" dt="2025-11-14T02:31:58.287" v="4916" actId="1076"/>
          <ac:spMkLst>
            <pc:docMk/>
            <pc:sldMk cId="322831478" sldId="586"/>
            <ac:spMk id="2" creationId="{E9BDC5E8-125B-47CD-8F5F-E8B87E085CB2}"/>
          </ac:spMkLst>
        </pc:spChg>
      </pc:sldChg>
      <pc:sldChg chg="add del">
        <pc:chgData name="Catherine Cooper" userId="59f594c1-02fd-4159-9cee-c9f4fadad068" providerId="ADAL" clId="{0A1B6961-B415-4E3E-87D2-73D8210AB24A}" dt="2025-11-14T02:37:13.438" v="4952" actId="47"/>
        <pc:sldMkLst>
          <pc:docMk/>
          <pc:sldMk cId="3195843842" sldId="589"/>
        </pc:sldMkLst>
      </pc:sldChg>
      <pc:sldChg chg="add del ord">
        <pc:chgData name="Catherine Cooper" userId="59f594c1-02fd-4159-9cee-c9f4fadad068" providerId="ADAL" clId="{0A1B6961-B415-4E3E-87D2-73D8210AB24A}" dt="2025-11-14T02:36:56.183" v="4946" actId="47"/>
        <pc:sldMkLst>
          <pc:docMk/>
          <pc:sldMk cId="3855697703" sldId="594"/>
        </pc:sldMkLst>
      </pc:sldChg>
      <pc:sldChg chg="addSp delSp modSp add mod">
        <pc:chgData name="Catherine Cooper" userId="59f594c1-02fd-4159-9cee-c9f4fadad068" providerId="ADAL" clId="{0A1B6961-B415-4E3E-87D2-73D8210AB24A}" dt="2025-11-14T02:31:33.244" v="4914" actId="1076"/>
        <pc:sldMkLst>
          <pc:docMk/>
          <pc:sldMk cId="2160283544" sldId="595"/>
        </pc:sldMkLst>
        <pc:spChg chg="mod">
          <ac:chgData name="Catherine Cooper" userId="59f594c1-02fd-4159-9cee-c9f4fadad068" providerId="ADAL" clId="{0A1B6961-B415-4E3E-87D2-73D8210AB24A}" dt="2025-11-14T02:29:42.989" v="4902" actId="20577"/>
          <ac:spMkLst>
            <pc:docMk/>
            <pc:sldMk cId="2160283544" sldId="595"/>
            <ac:spMk id="4" creationId="{769E4F86-37AF-79A0-A635-AC69659A07FE}"/>
          </ac:spMkLst>
        </pc:spChg>
        <pc:picChg chg="add del mod">
          <ac:chgData name="Catherine Cooper" userId="59f594c1-02fd-4159-9cee-c9f4fadad068" providerId="ADAL" clId="{0A1B6961-B415-4E3E-87D2-73D8210AB24A}" dt="2025-11-14T02:31:08.923" v="4907" actId="478"/>
          <ac:picMkLst>
            <pc:docMk/>
            <pc:sldMk cId="2160283544" sldId="595"/>
            <ac:picMk id="2" creationId="{CE0684D8-D5C9-8A9C-7F3E-1F7247FA3219}"/>
          </ac:picMkLst>
        </pc:picChg>
        <pc:picChg chg="add mod">
          <ac:chgData name="Catherine Cooper" userId="59f594c1-02fd-4159-9cee-c9f4fadad068" providerId="ADAL" clId="{0A1B6961-B415-4E3E-87D2-73D8210AB24A}" dt="2025-11-14T02:31:33.244" v="4914" actId="1076"/>
          <ac:picMkLst>
            <pc:docMk/>
            <pc:sldMk cId="2160283544" sldId="595"/>
            <ac:picMk id="3" creationId="{39519AE8-9B18-5487-8631-D51EA668879D}"/>
          </ac:picMkLst>
        </pc:picChg>
        <pc:picChg chg="add mod">
          <ac:chgData name="Catherine Cooper" userId="59f594c1-02fd-4159-9cee-c9f4fadad068" providerId="ADAL" clId="{0A1B6961-B415-4E3E-87D2-73D8210AB24A}" dt="2025-11-14T02:31:29.017" v="4912" actId="1076"/>
          <ac:picMkLst>
            <pc:docMk/>
            <pc:sldMk cId="2160283544" sldId="595"/>
            <ac:picMk id="5" creationId="{BEBD6FE0-FD0C-4E77-3BC1-266C77FDA4E5}"/>
          </ac:picMkLst>
        </pc:picChg>
        <pc:picChg chg="add mod">
          <ac:chgData name="Catherine Cooper" userId="59f594c1-02fd-4159-9cee-c9f4fadad068" providerId="ADAL" clId="{0A1B6961-B415-4E3E-87D2-73D8210AB24A}" dt="2025-11-14T02:31:31.162" v="4913" actId="1076"/>
          <ac:picMkLst>
            <pc:docMk/>
            <pc:sldMk cId="2160283544" sldId="595"/>
            <ac:picMk id="7" creationId="{77D1C347-4C15-95C0-00F0-8DF909628853}"/>
          </ac:picMkLst>
        </pc:picChg>
        <pc:picChg chg="del">
          <ac:chgData name="Catherine Cooper" userId="59f594c1-02fd-4159-9cee-c9f4fadad068" providerId="ADAL" clId="{0A1B6961-B415-4E3E-87D2-73D8210AB24A}" dt="2025-11-14T02:30:29.682" v="4905" actId="478"/>
          <ac:picMkLst>
            <pc:docMk/>
            <pc:sldMk cId="2160283544" sldId="595"/>
            <ac:picMk id="8" creationId="{34D464A4-0A65-B97A-E62C-3D575AEB796C}"/>
          </ac:picMkLst>
        </pc:picChg>
        <pc:picChg chg="del">
          <ac:chgData name="Catherine Cooper" userId="59f594c1-02fd-4159-9cee-c9f4fadad068" providerId="ADAL" clId="{0A1B6961-B415-4E3E-87D2-73D8210AB24A}" dt="2025-11-14T02:30:27.586" v="4904" actId="478"/>
          <ac:picMkLst>
            <pc:docMk/>
            <pc:sldMk cId="2160283544" sldId="595"/>
            <ac:picMk id="9" creationId="{D25602FD-41B4-DDDA-61A5-91D4D28E49A5}"/>
          </ac:picMkLst>
        </pc:picChg>
        <pc:picChg chg="del">
          <ac:chgData name="Catherine Cooper" userId="59f594c1-02fd-4159-9cee-c9f4fadad068" providerId="ADAL" clId="{0A1B6961-B415-4E3E-87D2-73D8210AB24A}" dt="2025-11-14T02:30:25.490" v="4903" actId="478"/>
          <ac:picMkLst>
            <pc:docMk/>
            <pc:sldMk cId="2160283544" sldId="595"/>
            <ac:picMk id="10" creationId="{85DA8382-3782-11FA-D4F2-7E9C9A76E5DA}"/>
          </ac:picMkLst>
        </pc:picChg>
      </pc:sldChg>
      <pc:sldChg chg="addSp delSp modSp add mod">
        <pc:chgData name="Catherine Cooper" userId="59f594c1-02fd-4159-9cee-c9f4fadad068" providerId="ADAL" clId="{0A1B6961-B415-4E3E-87D2-73D8210AB24A}" dt="2025-11-14T02:34:47.973" v="4930" actId="1076"/>
        <pc:sldMkLst>
          <pc:docMk/>
          <pc:sldMk cId="1286910229" sldId="596"/>
        </pc:sldMkLst>
        <pc:spChg chg="del mod">
          <ac:chgData name="Catherine Cooper" userId="59f594c1-02fd-4159-9cee-c9f4fadad068" providerId="ADAL" clId="{0A1B6961-B415-4E3E-87D2-73D8210AB24A}" dt="2025-11-14T02:32:46.274" v="4919" actId="478"/>
          <ac:spMkLst>
            <pc:docMk/>
            <pc:sldMk cId="1286910229" sldId="596"/>
            <ac:spMk id="4" creationId="{769E4F86-37AF-79A0-A635-AC69659A07FE}"/>
          </ac:spMkLst>
        </pc:spChg>
        <pc:spChg chg="add del mod">
          <ac:chgData name="Catherine Cooper" userId="59f594c1-02fd-4159-9cee-c9f4fadad068" providerId="ADAL" clId="{0A1B6961-B415-4E3E-87D2-73D8210AB24A}" dt="2025-11-14T02:33:20.352" v="4922" actId="478"/>
          <ac:spMkLst>
            <pc:docMk/>
            <pc:sldMk cId="1286910229" sldId="596"/>
            <ac:spMk id="8" creationId="{9EA09E85-BE68-E501-7D02-95FC8EC2E437}"/>
          </ac:spMkLst>
        </pc:spChg>
        <pc:spChg chg="add mod">
          <ac:chgData name="Catherine Cooper" userId="59f594c1-02fd-4159-9cee-c9f4fadad068" providerId="ADAL" clId="{0A1B6961-B415-4E3E-87D2-73D8210AB24A}" dt="2025-11-14T02:33:57.070" v="4927" actId="207"/>
          <ac:spMkLst>
            <pc:docMk/>
            <pc:sldMk cId="1286910229" sldId="596"/>
            <ac:spMk id="9" creationId="{54529DBB-6F13-BE19-A449-CA5024F0CF56}"/>
          </ac:spMkLst>
        </pc:spChg>
        <pc:picChg chg="del">
          <ac:chgData name="Catherine Cooper" userId="59f594c1-02fd-4159-9cee-c9f4fadad068" providerId="ADAL" clId="{0A1B6961-B415-4E3E-87D2-73D8210AB24A}" dt="2025-11-14T02:33:25.063" v="4924" actId="478"/>
          <ac:picMkLst>
            <pc:docMk/>
            <pc:sldMk cId="1286910229" sldId="596"/>
            <ac:picMk id="3" creationId="{39519AE8-9B18-5487-8631-D51EA668879D}"/>
          </ac:picMkLst>
        </pc:picChg>
        <pc:picChg chg="del">
          <ac:chgData name="Catherine Cooper" userId="59f594c1-02fd-4159-9cee-c9f4fadad068" providerId="ADAL" clId="{0A1B6961-B415-4E3E-87D2-73D8210AB24A}" dt="2025-11-14T02:33:27.537" v="4925" actId="478"/>
          <ac:picMkLst>
            <pc:docMk/>
            <pc:sldMk cId="1286910229" sldId="596"/>
            <ac:picMk id="5" creationId="{BEBD6FE0-FD0C-4E77-3BC1-266C77FDA4E5}"/>
          </ac:picMkLst>
        </pc:picChg>
        <pc:picChg chg="del">
          <ac:chgData name="Catherine Cooper" userId="59f594c1-02fd-4159-9cee-c9f4fadad068" providerId="ADAL" clId="{0A1B6961-B415-4E3E-87D2-73D8210AB24A}" dt="2025-11-14T02:33:22.894" v="4923" actId="478"/>
          <ac:picMkLst>
            <pc:docMk/>
            <pc:sldMk cId="1286910229" sldId="596"/>
            <ac:picMk id="7" creationId="{77D1C347-4C15-95C0-00F0-8DF909628853}"/>
          </ac:picMkLst>
        </pc:picChg>
        <pc:picChg chg="add mod">
          <ac:chgData name="Catherine Cooper" userId="59f594c1-02fd-4159-9cee-c9f4fadad068" providerId="ADAL" clId="{0A1B6961-B415-4E3E-87D2-73D8210AB24A}" dt="2025-11-14T02:34:47.973" v="4930" actId="1076"/>
          <ac:picMkLst>
            <pc:docMk/>
            <pc:sldMk cId="1286910229" sldId="596"/>
            <ac:picMk id="10" creationId="{3D8D3E8B-F3B9-321D-6179-D677847AC4E5}"/>
          </ac:picMkLst>
        </pc:picChg>
        <pc:picChg chg="add del">
          <ac:chgData name="Catherine Cooper" userId="59f594c1-02fd-4159-9cee-c9f4fadad068" providerId="ADAL" clId="{0A1B6961-B415-4E3E-87D2-73D8210AB24A}" dt="2025-11-14T02:33:00.263" v="4921" actId="478"/>
          <ac:picMkLst>
            <pc:docMk/>
            <pc:sldMk cId="1286910229" sldId="596"/>
            <ac:picMk id="13" creationId="{681C28FC-C493-5976-8467-4B03D6503478}"/>
          </ac:picMkLst>
        </pc:picChg>
      </pc:sldChg>
      <pc:sldChg chg="addSp delSp modSp add mod">
        <pc:chgData name="Catherine Cooper" userId="59f594c1-02fd-4159-9cee-c9f4fadad068" providerId="ADAL" clId="{0A1B6961-B415-4E3E-87D2-73D8210AB24A}" dt="2025-11-14T02:36:27.606" v="4943" actId="1076"/>
        <pc:sldMkLst>
          <pc:docMk/>
          <pc:sldMk cId="2115170461" sldId="597"/>
        </pc:sldMkLst>
        <pc:spChg chg="add mod">
          <ac:chgData name="Catherine Cooper" userId="59f594c1-02fd-4159-9cee-c9f4fadad068" providerId="ADAL" clId="{0A1B6961-B415-4E3E-87D2-73D8210AB24A}" dt="2025-11-14T02:35:18.661" v="4932" actId="478"/>
          <ac:spMkLst>
            <pc:docMk/>
            <pc:sldMk cId="2115170461" sldId="597"/>
            <ac:spMk id="3" creationId="{765655C6-DD43-8F28-AC6F-F05C932B7269}"/>
          </ac:spMkLst>
        </pc:spChg>
        <pc:spChg chg="mod">
          <ac:chgData name="Catherine Cooper" userId="59f594c1-02fd-4159-9cee-c9f4fadad068" providerId="ADAL" clId="{0A1B6961-B415-4E3E-87D2-73D8210AB24A}" dt="2025-11-14T02:35:38.108" v="4937" actId="20577"/>
          <ac:spMkLst>
            <pc:docMk/>
            <pc:sldMk cId="2115170461" sldId="597"/>
            <ac:spMk id="9" creationId="{54529DBB-6F13-BE19-A449-CA5024F0CF56}"/>
          </ac:spMkLst>
        </pc:spChg>
        <pc:spChg chg="del">
          <ac:chgData name="Catherine Cooper" userId="59f594c1-02fd-4159-9cee-c9f4fadad068" providerId="ADAL" clId="{0A1B6961-B415-4E3E-87D2-73D8210AB24A}" dt="2025-11-14T02:35:18.661" v="4932" actId="478"/>
          <ac:spMkLst>
            <pc:docMk/>
            <pc:sldMk cId="2115170461" sldId="597"/>
            <ac:spMk id="14" creationId="{C458EE45-AC1A-51CE-9213-9E25F87FD7D4}"/>
          </ac:spMkLst>
        </pc:spChg>
        <pc:picChg chg="add mod">
          <ac:chgData name="Catherine Cooper" userId="59f594c1-02fd-4159-9cee-c9f4fadad068" providerId="ADAL" clId="{0A1B6961-B415-4E3E-87D2-73D8210AB24A}" dt="2025-11-14T02:36:27.606" v="4943" actId="1076"/>
          <ac:picMkLst>
            <pc:docMk/>
            <pc:sldMk cId="2115170461" sldId="597"/>
            <ac:picMk id="4" creationId="{3EB54B08-54B3-FB98-9D72-19A05776904A}"/>
          </ac:picMkLst>
        </pc:picChg>
        <pc:picChg chg="del">
          <ac:chgData name="Catherine Cooper" userId="59f594c1-02fd-4159-9cee-c9f4fadad068" providerId="ADAL" clId="{0A1B6961-B415-4E3E-87D2-73D8210AB24A}" dt="2025-11-14T02:35:32.531" v="4936" actId="478"/>
          <ac:picMkLst>
            <pc:docMk/>
            <pc:sldMk cId="2115170461" sldId="597"/>
            <ac:picMk id="10" creationId="{3D8D3E8B-F3B9-321D-6179-D677847AC4E5}"/>
          </ac:picMkLst>
        </pc:picChg>
        <pc:picChg chg="add del">
          <ac:chgData name="Catherine Cooper" userId="59f594c1-02fd-4159-9cee-c9f4fadad068" providerId="ADAL" clId="{0A1B6961-B415-4E3E-87D2-73D8210AB24A}" dt="2025-11-14T02:35:28.789" v="4935" actId="478"/>
          <ac:picMkLst>
            <pc:docMk/>
            <pc:sldMk cId="2115170461" sldId="597"/>
            <ac:picMk id="13" creationId="{681C28FC-C493-5976-8467-4B03D6503478}"/>
          </ac:picMkLst>
        </pc:picChg>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3D6015-7E6C-849F-9BF4-D456F7E8F02A}"/>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3BB796A5-22C4-191D-373A-265FDCDA552B}"/>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61C159AA-1E22-7713-5321-78447C8D81A0}"/>
              </a:ext>
            </a:extLst>
          </p:cNvPr>
          <p:cNvSpPr>
            <a:spLocks noGrp="1"/>
          </p:cNvSpPr>
          <p:nvPr>
            <p:ph type="dt" sz="half" idx="10"/>
          </p:nvPr>
        </p:nvSpPr>
        <p:spPr/>
        <p:txBody>
          <a:bodyPr/>
          <a:lstStyle/>
          <a:p>
            <a:fld id="{FA9353B5-A73D-4B30-A085-24A26D4FD817}" type="datetimeFigureOut">
              <a:rPr lang="en-US" smtClean="0"/>
              <a:t>11/14/2025</a:t>
            </a:fld>
            <a:endParaRPr lang="en-US"/>
          </a:p>
        </p:txBody>
      </p:sp>
      <p:sp>
        <p:nvSpPr>
          <p:cNvPr id="5" name="Footer Placeholder 4">
            <a:extLst>
              <a:ext uri="{FF2B5EF4-FFF2-40B4-BE49-F238E27FC236}">
                <a16:creationId xmlns:a16="http://schemas.microsoft.com/office/drawing/2014/main" id="{048692A2-6808-1842-2625-9D52BBB4E6A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5FEC760-5083-2E48-11BE-188BED4A9725}"/>
              </a:ext>
            </a:extLst>
          </p:cNvPr>
          <p:cNvSpPr>
            <a:spLocks noGrp="1"/>
          </p:cNvSpPr>
          <p:nvPr>
            <p:ph type="sldNum" sz="quarter" idx="12"/>
          </p:nvPr>
        </p:nvSpPr>
        <p:spPr/>
        <p:txBody>
          <a:bodyPr/>
          <a:lstStyle/>
          <a:p>
            <a:fld id="{EB0BC280-D692-4DE3-A04E-E3A1D535DF88}" type="slidenum">
              <a:rPr lang="en-US" smtClean="0"/>
              <a:t>‹#›</a:t>
            </a:fld>
            <a:endParaRPr lang="en-US"/>
          </a:p>
        </p:txBody>
      </p:sp>
    </p:spTree>
    <p:extLst>
      <p:ext uri="{BB962C8B-B14F-4D97-AF65-F5344CB8AC3E}">
        <p14:creationId xmlns:p14="http://schemas.microsoft.com/office/powerpoint/2010/main" val="7127781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A5DA9F-19F3-EA8A-B512-B2A27BBE8612}"/>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13C84B1B-0B49-28D4-C42B-D962E2F984C1}"/>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727DED7-9D8A-5D8E-363D-7AF2E26B93FF}"/>
              </a:ext>
            </a:extLst>
          </p:cNvPr>
          <p:cNvSpPr>
            <a:spLocks noGrp="1"/>
          </p:cNvSpPr>
          <p:nvPr>
            <p:ph type="dt" sz="half" idx="10"/>
          </p:nvPr>
        </p:nvSpPr>
        <p:spPr/>
        <p:txBody>
          <a:bodyPr/>
          <a:lstStyle/>
          <a:p>
            <a:fld id="{FA9353B5-A73D-4B30-A085-24A26D4FD817}" type="datetimeFigureOut">
              <a:rPr lang="en-US" smtClean="0"/>
              <a:t>11/14/2025</a:t>
            </a:fld>
            <a:endParaRPr lang="en-US"/>
          </a:p>
        </p:txBody>
      </p:sp>
      <p:sp>
        <p:nvSpPr>
          <p:cNvPr id="5" name="Footer Placeholder 4">
            <a:extLst>
              <a:ext uri="{FF2B5EF4-FFF2-40B4-BE49-F238E27FC236}">
                <a16:creationId xmlns:a16="http://schemas.microsoft.com/office/drawing/2014/main" id="{C873F967-A370-4552-F150-E9DF8058A99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C2F077E-5D71-5868-5038-D5A1A4605311}"/>
              </a:ext>
            </a:extLst>
          </p:cNvPr>
          <p:cNvSpPr>
            <a:spLocks noGrp="1"/>
          </p:cNvSpPr>
          <p:nvPr>
            <p:ph type="sldNum" sz="quarter" idx="12"/>
          </p:nvPr>
        </p:nvSpPr>
        <p:spPr/>
        <p:txBody>
          <a:bodyPr/>
          <a:lstStyle/>
          <a:p>
            <a:fld id="{EB0BC280-D692-4DE3-A04E-E3A1D535DF88}" type="slidenum">
              <a:rPr lang="en-US" smtClean="0"/>
              <a:t>‹#›</a:t>
            </a:fld>
            <a:endParaRPr lang="en-US"/>
          </a:p>
        </p:txBody>
      </p:sp>
    </p:spTree>
    <p:extLst>
      <p:ext uri="{BB962C8B-B14F-4D97-AF65-F5344CB8AC3E}">
        <p14:creationId xmlns:p14="http://schemas.microsoft.com/office/powerpoint/2010/main" val="35777272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D44176F1-5B38-D2C0-2AA1-F8DAF31B12CF}"/>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B57B314C-9690-D921-93A3-32140889BB6E}"/>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7DAFBDF-86BC-BCA7-FD27-B95F5DCC7596}"/>
              </a:ext>
            </a:extLst>
          </p:cNvPr>
          <p:cNvSpPr>
            <a:spLocks noGrp="1"/>
          </p:cNvSpPr>
          <p:nvPr>
            <p:ph type="dt" sz="half" idx="10"/>
          </p:nvPr>
        </p:nvSpPr>
        <p:spPr/>
        <p:txBody>
          <a:bodyPr/>
          <a:lstStyle/>
          <a:p>
            <a:fld id="{FA9353B5-A73D-4B30-A085-24A26D4FD817}" type="datetimeFigureOut">
              <a:rPr lang="en-US" smtClean="0"/>
              <a:t>11/14/2025</a:t>
            </a:fld>
            <a:endParaRPr lang="en-US"/>
          </a:p>
        </p:txBody>
      </p:sp>
      <p:sp>
        <p:nvSpPr>
          <p:cNvPr id="5" name="Footer Placeholder 4">
            <a:extLst>
              <a:ext uri="{FF2B5EF4-FFF2-40B4-BE49-F238E27FC236}">
                <a16:creationId xmlns:a16="http://schemas.microsoft.com/office/drawing/2014/main" id="{689DA314-129E-F947-E6D3-E5128D2253C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6CFB295-1755-54E2-7F38-0AAD114C416E}"/>
              </a:ext>
            </a:extLst>
          </p:cNvPr>
          <p:cNvSpPr>
            <a:spLocks noGrp="1"/>
          </p:cNvSpPr>
          <p:nvPr>
            <p:ph type="sldNum" sz="quarter" idx="12"/>
          </p:nvPr>
        </p:nvSpPr>
        <p:spPr/>
        <p:txBody>
          <a:bodyPr/>
          <a:lstStyle/>
          <a:p>
            <a:fld id="{EB0BC280-D692-4DE3-A04E-E3A1D535DF88}" type="slidenum">
              <a:rPr lang="en-US" smtClean="0"/>
              <a:t>‹#›</a:t>
            </a:fld>
            <a:endParaRPr lang="en-US"/>
          </a:p>
        </p:txBody>
      </p:sp>
    </p:spTree>
    <p:extLst>
      <p:ext uri="{BB962C8B-B14F-4D97-AF65-F5344CB8AC3E}">
        <p14:creationId xmlns:p14="http://schemas.microsoft.com/office/powerpoint/2010/main" val="398838178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AC13F2-55BA-7AC6-FDAB-661024466A0C}"/>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A4D27A00-F921-E2E5-87E2-2B0B5C36EC8A}"/>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C248CEC-0026-FE03-0ED4-3C410F26E30B}"/>
              </a:ext>
            </a:extLst>
          </p:cNvPr>
          <p:cNvSpPr>
            <a:spLocks noGrp="1"/>
          </p:cNvSpPr>
          <p:nvPr>
            <p:ph type="dt" sz="half" idx="10"/>
          </p:nvPr>
        </p:nvSpPr>
        <p:spPr/>
        <p:txBody>
          <a:bodyPr/>
          <a:lstStyle/>
          <a:p>
            <a:fld id="{FA9353B5-A73D-4B30-A085-24A26D4FD817}" type="datetimeFigureOut">
              <a:rPr lang="en-US" smtClean="0"/>
              <a:t>11/14/2025</a:t>
            </a:fld>
            <a:endParaRPr lang="en-US"/>
          </a:p>
        </p:txBody>
      </p:sp>
      <p:sp>
        <p:nvSpPr>
          <p:cNvPr id="5" name="Footer Placeholder 4">
            <a:extLst>
              <a:ext uri="{FF2B5EF4-FFF2-40B4-BE49-F238E27FC236}">
                <a16:creationId xmlns:a16="http://schemas.microsoft.com/office/drawing/2014/main" id="{E4792A89-D2C8-5046-E7DD-4D437865A57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7303CA8-14B7-9E0A-8EED-FD2444281A74}"/>
              </a:ext>
            </a:extLst>
          </p:cNvPr>
          <p:cNvSpPr>
            <a:spLocks noGrp="1"/>
          </p:cNvSpPr>
          <p:nvPr>
            <p:ph type="sldNum" sz="quarter" idx="12"/>
          </p:nvPr>
        </p:nvSpPr>
        <p:spPr/>
        <p:txBody>
          <a:bodyPr/>
          <a:lstStyle/>
          <a:p>
            <a:fld id="{EB0BC280-D692-4DE3-A04E-E3A1D535DF88}" type="slidenum">
              <a:rPr lang="en-US" smtClean="0"/>
              <a:t>‹#›</a:t>
            </a:fld>
            <a:endParaRPr lang="en-US"/>
          </a:p>
        </p:txBody>
      </p:sp>
    </p:spTree>
    <p:extLst>
      <p:ext uri="{BB962C8B-B14F-4D97-AF65-F5344CB8AC3E}">
        <p14:creationId xmlns:p14="http://schemas.microsoft.com/office/powerpoint/2010/main" val="71840140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B6A093-0D7B-F3E4-A971-2F6A5A3A3A16}"/>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261A089A-B706-6E12-E986-FAFF30250793}"/>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B5C59728-A267-8B4B-F2ED-7193261269B8}"/>
              </a:ext>
            </a:extLst>
          </p:cNvPr>
          <p:cNvSpPr>
            <a:spLocks noGrp="1"/>
          </p:cNvSpPr>
          <p:nvPr>
            <p:ph type="dt" sz="half" idx="10"/>
          </p:nvPr>
        </p:nvSpPr>
        <p:spPr/>
        <p:txBody>
          <a:bodyPr/>
          <a:lstStyle/>
          <a:p>
            <a:fld id="{FA9353B5-A73D-4B30-A085-24A26D4FD817}" type="datetimeFigureOut">
              <a:rPr lang="en-US" smtClean="0"/>
              <a:t>11/14/2025</a:t>
            </a:fld>
            <a:endParaRPr lang="en-US"/>
          </a:p>
        </p:txBody>
      </p:sp>
      <p:sp>
        <p:nvSpPr>
          <p:cNvPr id="5" name="Footer Placeholder 4">
            <a:extLst>
              <a:ext uri="{FF2B5EF4-FFF2-40B4-BE49-F238E27FC236}">
                <a16:creationId xmlns:a16="http://schemas.microsoft.com/office/drawing/2014/main" id="{10999A15-8C57-E5DE-AF61-9FDC6D54346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C3EDF92-D210-B6B6-E099-FD5DC0EC5393}"/>
              </a:ext>
            </a:extLst>
          </p:cNvPr>
          <p:cNvSpPr>
            <a:spLocks noGrp="1"/>
          </p:cNvSpPr>
          <p:nvPr>
            <p:ph type="sldNum" sz="quarter" idx="12"/>
          </p:nvPr>
        </p:nvSpPr>
        <p:spPr/>
        <p:txBody>
          <a:bodyPr/>
          <a:lstStyle/>
          <a:p>
            <a:fld id="{EB0BC280-D692-4DE3-A04E-E3A1D535DF88}" type="slidenum">
              <a:rPr lang="en-US" smtClean="0"/>
              <a:t>‹#›</a:t>
            </a:fld>
            <a:endParaRPr lang="en-US"/>
          </a:p>
        </p:txBody>
      </p:sp>
    </p:spTree>
    <p:extLst>
      <p:ext uri="{BB962C8B-B14F-4D97-AF65-F5344CB8AC3E}">
        <p14:creationId xmlns:p14="http://schemas.microsoft.com/office/powerpoint/2010/main" val="108272320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DBD711-D711-C3FC-AAC0-878807594E9F}"/>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76C6DF7F-EBFD-1D8C-0A6D-DF1CD4A6D7EE}"/>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DD9057CF-AE54-199E-E610-46AE7A33268C}"/>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5FF64DFD-0BDA-6CE3-09A2-F661D82AEAB3}"/>
              </a:ext>
            </a:extLst>
          </p:cNvPr>
          <p:cNvSpPr>
            <a:spLocks noGrp="1"/>
          </p:cNvSpPr>
          <p:nvPr>
            <p:ph type="dt" sz="half" idx="10"/>
          </p:nvPr>
        </p:nvSpPr>
        <p:spPr/>
        <p:txBody>
          <a:bodyPr/>
          <a:lstStyle/>
          <a:p>
            <a:fld id="{FA9353B5-A73D-4B30-A085-24A26D4FD817}" type="datetimeFigureOut">
              <a:rPr lang="en-US" smtClean="0"/>
              <a:t>11/14/2025</a:t>
            </a:fld>
            <a:endParaRPr lang="en-US"/>
          </a:p>
        </p:txBody>
      </p:sp>
      <p:sp>
        <p:nvSpPr>
          <p:cNvPr id="6" name="Footer Placeholder 5">
            <a:extLst>
              <a:ext uri="{FF2B5EF4-FFF2-40B4-BE49-F238E27FC236}">
                <a16:creationId xmlns:a16="http://schemas.microsoft.com/office/drawing/2014/main" id="{AEB2FF08-57CD-F13A-BA99-91EB446B9EF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279A90E-C53D-B7D1-B05A-F4630AE374FF}"/>
              </a:ext>
            </a:extLst>
          </p:cNvPr>
          <p:cNvSpPr>
            <a:spLocks noGrp="1"/>
          </p:cNvSpPr>
          <p:nvPr>
            <p:ph type="sldNum" sz="quarter" idx="12"/>
          </p:nvPr>
        </p:nvSpPr>
        <p:spPr/>
        <p:txBody>
          <a:bodyPr/>
          <a:lstStyle/>
          <a:p>
            <a:fld id="{EB0BC280-D692-4DE3-A04E-E3A1D535DF88}" type="slidenum">
              <a:rPr lang="en-US" smtClean="0"/>
              <a:t>‹#›</a:t>
            </a:fld>
            <a:endParaRPr lang="en-US"/>
          </a:p>
        </p:txBody>
      </p:sp>
    </p:spTree>
    <p:extLst>
      <p:ext uri="{BB962C8B-B14F-4D97-AF65-F5344CB8AC3E}">
        <p14:creationId xmlns:p14="http://schemas.microsoft.com/office/powerpoint/2010/main" val="279549027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8F8F2B-5B3A-513E-FF03-72314F0FE5F3}"/>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B4ECE875-BC87-8CBA-D094-E9FBD7F0B8F3}"/>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EA0F772C-79FE-E5CA-EFC5-47F71B3D125E}"/>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69958AA0-C438-7B60-B6E6-8D10297A9380}"/>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8928BB44-1ED7-0517-FE95-3483D8FDC82D}"/>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1026567C-E9AB-275C-AF72-CE8E076AC822}"/>
              </a:ext>
            </a:extLst>
          </p:cNvPr>
          <p:cNvSpPr>
            <a:spLocks noGrp="1"/>
          </p:cNvSpPr>
          <p:nvPr>
            <p:ph type="dt" sz="half" idx="10"/>
          </p:nvPr>
        </p:nvSpPr>
        <p:spPr/>
        <p:txBody>
          <a:bodyPr/>
          <a:lstStyle/>
          <a:p>
            <a:fld id="{FA9353B5-A73D-4B30-A085-24A26D4FD817}" type="datetimeFigureOut">
              <a:rPr lang="en-US" smtClean="0"/>
              <a:t>11/14/2025</a:t>
            </a:fld>
            <a:endParaRPr lang="en-US"/>
          </a:p>
        </p:txBody>
      </p:sp>
      <p:sp>
        <p:nvSpPr>
          <p:cNvPr id="8" name="Footer Placeholder 7">
            <a:extLst>
              <a:ext uri="{FF2B5EF4-FFF2-40B4-BE49-F238E27FC236}">
                <a16:creationId xmlns:a16="http://schemas.microsoft.com/office/drawing/2014/main" id="{D00A78FD-4960-02D2-6F86-008254B042DD}"/>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C7E7E2F2-7D27-4812-999E-BC4847211EB6}"/>
              </a:ext>
            </a:extLst>
          </p:cNvPr>
          <p:cNvSpPr>
            <a:spLocks noGrp="1"/>
          </p:cNvSpPr>
          <p:nvPr>
            <p:ph type="sldNum" sz="quarter" idx="12"/>
          </p:nvPr>
        </p:nvSpPr>
        <p:spPr/>
        <p:txBody>
          <a:bodyPr/>
          <a:lstStyle/>
          <a:p>
            <a:fld id="{EB0BC280-D692-4DE3-A04E-E3A1D535DF88}" type="slidenum">
              <a:rPr lang="en-US" smtClean="0"/>
              <a:t>‹#›</a:t>
            </a:fld>
            <a:endParaRPr lang="en-US"/>
          </a:p>
        </p:txBody>
      </p:sp>
    </p:spTree>
    <p:extLst>
      <p:ext uri="{BB962C8B-B14F-4D97-AF65-F5344CB8AC3E}">
        <p14:creationId xmlns:p14="http://schemas.microsoft.com/office/powerpoint/2010/main" val="199165367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B55DEB-7DD1-7C83-6AA0-11B914D0006B}"/>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6BEE904F-2179-8B5C-FEFE-E14DD9D85DD0}"/>
              </a:ext>
            </a:extLst>
          </p:cNvPr>
          <p:cNvSpPr>
            <a:spLocks noGrp="1"/>
          </p:cNvSpPr>
          <p:nvPr>
            <p:ph type="dt" sz="half" idx="10"/>
          </p:nvPr>
        </p:nvSpPr>
        <p:spPr/>
        <p:txBody>
          <a:bodyPr/>
          <a:lstStyle/>
          <a:p>
            <a:fld id="{FA9353B5-A73D-4B30-A085-24A26D4FD817}" type="datetimeFigureOut">
              <a:rPr lang="en-US" smtClean="0"/>
              <a:t>11/14/2025</a:t>
            </a:fld>
            <a:endParaRPr lang="en-US"/>
          </a:p>
        </p:txBody>
      </p:sp>
      <p:sp>
        <p:nvSpPr>
          <p:cNvPr id="4" name="Footer Placeholder 3">
            <a:extLst>
              <a:ext uri="{FF2B5EF4-FFF2-40B4-BE49-F238E27FC236}">
                <a16:creationId xmlns:a16="http://schemas.microsoft.com/office/drawing/2014/main" id="{8B0DF4CC-F213-57AC-5E6C-D98E532A198A}"/>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826EDBB9-37C3-250F-C8F8-37A2430AD432}"/>
              </a:ext>
            </a:extLst>
          </p:cNvPr>
          <p:cNvSpPr>
            <a:spLocks noGrp="1"/>
          </p:cNvSpPr>
          <p:nvPr>
            <p:ph type="sldNum" sz="quarter" idx="12"/>
          </p:nvPr>
        </p:nvSpPr>
        <p:spPr/>
        <p:txBody>
          <a:bodyPr/>
          <a:lstStyle/>
          <a:p>
            <a:fld id="{EB0BC280-D692-4DE3-A04E-E3A1D535DF88}" type="slidenum">
              <a:rPr lang="en-US" smtClean="0"/>
              <a:t>‹#›</a:t>
            </a:fld>
            <a:endParaRPr lang="en-US"/>
          </a:p>
        </p:txBody>
      </p:sp>
    </p:spTree>
    <p:extLst>
      <p:ext uri="{BB962C8B-B14F-4D97-AF65-F5344CB8AC3E}">
        <p14:creationId xmlns:p14="http://schemas.microsoft.com/office/powerpoint/2010/main" val="85695761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50DE8855-A05F-3B29-BF5E-DF6E2D161CF3}"/>
              </a:ext>
            </a:extLst>
          </p:cNvPr>
          <p:cNvSpPr>
            <a:spLocks noGrp="1"/>
          </p:cNvSpPr>
          <p:nvPr>
            <p:ph type="dt" sz="half" idx="10"/>
          </p:nvPr>
        </p:nvSpPr>
        <p:spPr/>
        <p:txBody>
          <a:bodyPr/>
          <a:lstStyle/>
          <a:p>
            <a:fld id="{FA9353B5-A73D-4B30-A085-24A26D4FD817}" type="datetimeFigureOut">
              <a:rPr lang="en-US" smtClean="0"/>
              <a:t>11/14/2025</a:t>
            </a:fld>
            <a:endParaRPr lang="en-US"/>
          </a:p>
        </p:txBody>
      </p:sp>
      <p:sp>
        <p:nvSpPr>
          <p:cNvPr id="3" name="Footer Placeholder 2">
            <a:extLst>
              <a:ext uri="{FF2B5EF4-FFF2-40B4-BE49-F238E27FC236}">
                <a16:creationId xmlns:a16="http://schemas.microsoft.com/office/drawing/2014/main" id="{D0C2B22C-0518-2EC4-B869-9FCC46458D57}"/>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7F18FE4E-5D28-1F91-081F-E2F7510035BA}"/>
              </a:ext>
            </a:extLst>
          </p:cNvPr>
          <p:cNvSpPr>
            <a:spLocks noGrp="1"/>
          </p:cNvSpPr>
          <p:nvPr>
            <p:ph type="sldNum" sz="quarter" idx="12"/>
          </p:nvPr>
        </p:nvSpPr>
        <p:spPr/>
        <p:txBody>
          <a:bodyPr/>
          <a:lstStyle/>
          <a:p>
            <a:fld id="{EB0BC280-D692-4DE3-A04E-E3A1D535DF88}" type="slidenum">
              <a:rPr lang="en-US" smtClean="0"/>
              <a:t>‹#›</a:t>
            </a:fld>
            <a:endParaRPr lang="en-US"/>
          </a:p>
        </p:txBody>
      </p:sp>
    </p:spTree>
    <p:extLst>
      <p:ext uri="{BB962C8B-B14F-4D97-AF65-F5344CB8AC3E}">
        <p14:creationId xmlns:p14="http://schemas.microsoft.com/office/powerpoint/2010/main" val="127110826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8A97CD-8A8F-C153-BB5F-4274D957DEA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8F41B986-C26A-A21B-2DDD-AEC7AAAD4B7E}"/>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97F7CDDC-1945-144F-FCA8-6E66F4941E5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C7B74089-B8E5-3E25-5AC4-852DE5CFD403}"/>
              </a:ext>
            </a:extLst>
          </p:cNvPr>
          <p:cNvSpPr>
            <a:spLocks noGrp="1"/>
          </p:cNvSpPr>
          <p:nvPr>
            <p:ph type="dt" sz="half" idx="10"/>
          </p:nvPr>
        </p:nvSpPr>
        <p:spPr/>
        <p:txBody>
          <a:bodyPr/>
          <a:lstStyle/>
          <a:p>
            <a:fld id="{FA9353B5-A73D-4B30-A085-24A26D4FD817}" type="datetimeFigureOut">
              <a:rPr lang="en-US" smtClean="0"/>
              <a:t>11/14/2025</a:t>
            </a:fld>
            <a:endParaRPr lang="en-US"/>
          </a:p>
        </p:txBody>
      </p:sp>
      <p:sp>
        <p:nvSpPr>
          <p:cNvPr id="6" name="Footer Placeholder 5">
            <a:extLst>
              <a:ext uri="{FF2B5EF4-FFF2-40B4-BE49-F238E27FC236}">
                <a16:creationId xmlns:a16="http://schemas.microsoft.com/office/drawing/2014/main" id="{CFAC68CE-9C8C-38D0-B61A-F3FB6DA881F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3BD5C03-781D-B361-2153-D57D430E2978}"/>
              </a:ext>
            </a:extLst>
          </p:cNvPr>
          <p:cNvSpPr>
            <a:spLocks noGrp="1"/>
          </p:cNvSpPr>
          <p:nvPr>
            <p:ph type="sldNum" sz="quarter" idx="12"/>
          </p:nvPr>
        </p:nvSpPr>
        <p:spPr/>
        <p:txBody>
          <a:bodyPr/>
          <a:lstStyle/>
          <a:p>
            <a:fld id="{EB0BC280-D692-4DE3-A04E-E3A1D535DF88}" type="slidenum">
              <a:rPr lang="en-US" smtClean="0"/>
              <a:t>‹#›</a:t>
            </a:fld>
            <a:endParaRPr lang="en-US"/>
          </a:p>
        </p:txBody>
      </p:sp>
    </p:spTree>
    <p:extLst>
      <p:ext uri="{BB962C8B-B14F-4D97-AF65-F5344CB8AC3E}">
        <p14:creationId xmlns:p14="http://schemas.microsoft.com/office/powerpoint/2010/main" val="202045570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83881C-5416-7D49-61D4-5D4EBF00D24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CD06A5E4-34B8-F290-2FD6-42F53CE79FE3}"/>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AF8F09EE-6357-4AA4-D63C-4327644BADD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93E623F9-3643-E166-697C-65CE1A57D2D1}"/>
              </a:ext>
            </a:extLst>
          </p:cNvPr>
          <p:cNvSpPr>
            <a:spLocks noGrp="1"/>
          </p:cNvSpPr>
          <p:nvPr>
            <p:ph type="dt" sz="half" idx="10"/>
          </p:nvPr>
        </p:nvSpPr>
        <p:spPr/>
        <p:txBody>
          <a:bodyPr/>
          <a:lstStyle/>
          <a:p>
            <a:fld id="{FA9353B5-A73D-4B30-A085-24A26D4FD817}" type="datetimeFigureOut">
              <a:rPr lang="en-US" smtClean="0"/>
              <a:t>11/14/2025</a:t>
            </a:fld>
            <a:endParaRPr lang="en-US"/>
          </a:p>
        </p:txBody>
      </p:sp>
      <p:sp>
        <p:nvSpPr>
          <p:cNvPr id="6" name="Footer Placeholder 5">
            <a:extLst>
              <a:ext uri="{FF2B5EF4-FFF2-40B4-BE49-F238E27FC236}">
                <a16:creationId xmlns:a16="http://schemas.microsoft.com/office/drawing/2014/main" id="{A57D2C89-B544-D34B-9A5F-136DB3A5C93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3EC00983-77E5-FE38-5408-2B06963CFBE3}"/>
              </a:ext>
            </a:extLst>
          </p:cNvPr>
          <p:cNvSpPr>
            <a:spLocks noGrp="1"/>
          </p:cNvSpPr>
          <p:nvPr>
            <p:ph type="sldNum" sz="quarter" idx="12"/>
          </p:nvPr>
        </p:nvSpPr>
        <p:spPr/>
        <p:txBody>
          <a:bodyPr/>
          <a:lstStyle/>
          <a:p>
            <a:fld id="{EB0BC280-D692-4DE3-A04E-E3A1D535DF88}" type="slidenum">
              <a:rPr lang="en-US" smtClean="0"/>
              <a:t>‹#›</a:t>
            </a:fld>
            <a:endParaRPr lang="en-US"/>
          </a:p>
        </p:txBody>
      </p:sp>
    </p:spTree>
    <p:extLst>
      <p:ext uri="{BB962C8B-B14F-4D97-AF65-F5344CB8AC3E}">
        <p14:creationId xmlns:p14="http://schemas.microsoft.com/office/powerpoint/2010/main" val="368014036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6A4547A0-D4F2-423C-7290-3854F730808F}"/>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3E3F801D-1302-B5B5-BFB7-2936FDE775DD}"/>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0A90A3E-1E37-0566-70AD-42C6E5528E26}"/>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A9353B5-A73D-4B30-A085-24A26D4FD817}" type="datetimeFigureOut">
              <a:rPr lang="en-US" smtClean="0"/>
              <a:t>11/14/2025</a:t>
            </a:fld>
            <a:endParaRPr lang="en-US"/>
          </a:p>
        </p:txBody>
      </p:sp>
      <p:sp>
        <p:nvSpPr>
          <p:cNvPr id="5" name="Footer Placeholder 4">
            <a:extLst>
              <a:ext uri="{FF2B5EF4-FFF2-40B4-BE49-F238E27FC236}">
                <a16:creationId xmlns:a16="http://schemas.microsoft.com/office/drawing/2014/main" id="{8C403908-4A88-2879-6332-CD799F6C6BBE}"/>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A179D50D-03B0-16E0-F07E-5FCEA4C14E40}"/>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B0BC280-D692-4DE3-A04E-E3A1D535DF88}" type="slidenum">
              <a:rPr lang="en-US" smtClean="0"/>
              <a:t>‹#›</a:t>
            </a:fld>
            <a:endParaRPr lang="en-US"/>
          </a:p>
        </p:txBody>
      </p:sp>
    </p:spTree>
    <p:extLst>
      <p:ext uri="{BB962C8B-B14F-4D97-AF65-F5344CB8AC3E}">
        <p14:creationId xmlns:p14="http://schemas.microsoft.com/office/powerpoint/2010/main" val="68974178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2.xml"/><Relationship Id="rId5" Type="http://schemas.openxmlformats.org/officeDocument/2006/relationships/image" Target="../media/image13.png"/><Relationship Id="rId4" Type="http://schemas.openxmlformats.org/officeDocument/2006/relationships/image" Target="../media/image12.png"/></Relationships>
</file>

<file path=ppt/slides/_rels/slide16.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0.jpeg"/><Relationship Id="rId1" Type="http://schemas.openxmlformats.org/officeDocument/2006/relationships/slideLayout" Target="../slideLayouts/slideLayout2.xml"/><Relationship Id="rId5" Type="http://schemas.openxmlformats.org/officeDocument/2006/relationships/image" Target="../media/image16.png"/><Relationship Id="rId4" Type="http://schemas.openxmlformats.org/officeDocument/2006/relationships/image" Target="../media/image15.png"/></Relationships>
</file>

<file path=ppt/slides/_rels/slide1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0.jpeg"/><Relationship Id="rId1" Type="http://schemas.openxmlformats.org/officeDocument/2006/relationships/slideLayout" Target="../slideLayouts/slideLayout2.xml"/><Relationship Id="rId5" Type="http://schemas.openxmlformats.org/officeDocument/2006/relationships/image" Target="../media/image19.png"/><Relationship Id="rId4" Type="http://schemas.openxmlformats.org/officeDocument/2006/relationships/image" Target="../media/image18.png"/></Relationships>
</file>

<file path=ppt/slides/_rels/slide18.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0.jpeg"/><Relationship Id="rId1" Type="http://schemas.openxmlformats.org/officeDocument/2006/relationships/slideLayout" Target="../slideLayouts/slideLayout2.xml"/><Relationship Id="rId4" Type="http://schemas.openxmlformats.org/officeDocument/2006/relationships/image" Target="../media/image21.jpeg"/></Relationships>
</file>

<file path=ppt/slides/_rels/slide19.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10.jpeg"/><Relationship Id="rId1" Type="http://schemas.openxmlformats.org/officeDocument/2006/relationships/slideLayout" Target="../slideLayouts/slideLayout2.xml"/><Relationship Id="rId5" Type="http://schemas.openxmlformats.org/officeDocument/2006/relationships/image" Target="../media/image24.jpeg"/><Relationship Id="rId4" Type="http://schemas.openxmlformats.org/officeDocument/2006/relationships/image" Target="../media/image23.jpg"/></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4.jpeg"/><Relationship Id="rId1" Type="http://schemas.openxmlformats.org/officeDocument/2006/relationships/slideLayout" Target="../slideLayouts/slideLayout2.xml"/><Relationship Id="rId4" Type="http://schemas.openxmlformats.org/officeDocument/2006/relationships/image" Target="../media/image7.jpeg"/></Relationships>
</file>

<file path=ppt/slides/_rels/slide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1934FB90-C379-21A8-40A7-EFC46208B2F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211275369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a:extLst>
              <a:ext uri="{FF2B5EF4-FFF2-40B4-BE49-F238E27FC236}">
                <a16:creationId xmlns:a16="http://schemas.microsoft.com/office/drawing/2014/main" id="{681C28FC-C493-5976-8467-4B03D650347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1514" y="0"/>
            <a:ext cx="12192000" cy="6858000"/>
          </a:xfrm>
          <a:prstGeom prst="rect">
            <a:avLst/>
          </a:prstGeom>
        </p:spPr>
      </p:pic>
      <p:sp>
        <p:nvSpPr>
          <p:cNvPr id="14" name="Title 13">
            <a:extLst>
              <a:ext uri="{FF2B5EF4-FFF2-40B4-BE49-F238E27FC236}">
                <a16:creationId xmlns:a16="http://schemas.microsoft.com/office/drawing/2014/main" id="{C458EE45-AC1A-51CE-9213-9E25F87FD7D4}"/>
              </a:ext>
            </a:extLst>
          </p:cNvPr>
          <p:cNvSpPr>
            <a:spLocks noGrp="1"/>
          </p:cNvSpPr>
          <p:nvPr>
            <p:ph type="title"/>
          </p:nvPr>
        </p:nvSpPr>
        <p:spPr>
          <a:xfrm>
            <a:off x="2088776" y="322729"/>
            <a:ext cx="9265024" cy="1201271"/>
          </a:xfrm>
        </p:spPr>
        <p:txBody>
          <a:bodyPr>
            <a:normAutofit/>
          </a:bodyPr>
          <a:lstStyle/>
          <a:p>
            <a:pPr algn="ctr"/>
            <a:r>
              <a:rPr lang="en-US" sz="3600" b="1"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Theoretical Increased Risk of Aspiration with Anesthesia 2023</a:t>
            </a:r>
            <a:endParaRPr lang="en-US" sz="2800" dirty="0">
              <a:solidFill>
                <a:srgbClr val="FCC89B"/>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
        <p:nvSpPr>
          <p:cNvPr id="15" name="Content Placeholder 14">
            <a:extLst>
              <a:ext uri="{FF2B5EF4-FFF2-40B4-BE49-F238E27FC236}">
                <a16:creationId xmlns:a16="http://schemas.microsoft.com/office/drawing/2014/main" id="{6709D407-6FB3-440F-9168-240170C8750F}"/>
              </a:ext>
            </a:extLst>
          </p:cNvPr>
          <p:cNvSpPr>
            <a:spLocks noGrp="1"/>
          </p:cNvSpPr>
          <p:nvPr>
            <p:ph idx="1"/>
          </p:nvPr>
        </p:nvSpPr>
        <p:spPr>
          <a:xfrm>
            <a:off x="1833282" y="1585472"/>
            <a:ext cx="9520518" cy="4087906"/>
          </a:xfrm>
        </p:spPr>
        <p:txBody>
          <a:bodyPr>
            <a:normAutofit lnSpcReduction="10000"/>
          </a:bodyPr>
          <a:lstStyle/>
          <a:p>
            <a:pPr>
              <a:buClr>
                <a:srgbClr val="FCC89B"/>
              </a:buClr>
            </a:pPr>
            <a:r>
              <a:rPr lang="en-US"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Quick response by American Society of Anesthesiologists</a:t>
            </a:r>
            <a:endParaRPr lang="en-US">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a:p>
            <a:pPr lvl="1">
              <a:buClr>
                <a:srgbClr val="FCC89B"/>
              </a:buClr>
            </a:pPr>
            <a:r>
              <a:rPr lang="en-US" sz="2000"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“Guidance reflects concerns of delayed stomach emptying, which may cause patients undergoing anesthesia to experience aspiration, nausea and vomiting”</a:t>
            </a:r>
          </a:p>
          <a:p>
            <a:pPr lvl="1">
              <a:buClr>
                <a:srgbClr val="FCC89B"/>
              </a:buClr>
            </a:pPr>
            <a:r>
              <a:rPr lang="en-US" sz="2000"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“While  . . . </a:t>
            </a:r>
            <a:r>
              <a:rPr lang="en-US" sz="2000" u="sng"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lack</a:t>
            </a:r>
            <a:r>
              <a:rPr lang="en-US" sz="2000"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of scientific data . .  </a:t>
            </a:r>
            <a:r>
              <a:rPr lang="en-US" sz="2000" u="sng"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anecdotal</a:t>
            </a:r>
            <a:r>
              <a:rPr lang="en-US" sz="2000"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reports that the delay in stomach emptying </a:t>
            </a:r>
            <a:r>
              <a:rPr lang="en-US" sz="2000" u="sng"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could be </a:t>
            </a:r>
            <a:r>
              <a:rPr lang="en-US" sz="2000"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associated with an increased risk of regurgitation . . . during general anesthesia and deep sedation”</a:t>
            </a:r>
          </a:p>
          <a:p>
            <a:pPr marL="457200" lvl="1" indent="0">
              <a:buClr>
                <a:srgbClr val="FCC89B"/>
              </a:buClr>
              <a:buNone/>
            </a:pPr>
            <a:endParaRPr lang="en-US" sz="2000"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a:p>
            <a:pPr lvl="2">
              <a:buClr>
                <a:srgbClr val="FCC89B"/>
              </a:buClr>
            </a:pPr>
            <a:r>
              <a:rPr lang="en-US"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Hold daily GLP-1 agonists on the day of the procedure/surgery</a:t>
            </a:r>
          </a:p>
          <a:p>
            <a:pPr marL="914400" lvl="2" indent="0">
              <a:buClr>
                <a:srgbClr val="FCC89B"/>
              </a:buClr>
              <a:buNone/>
            </a:pPr>
            <a:endParaRPr lang="en-US"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a:p>
            <a:pPr lvl="2">
              <a:buClr>
                <a:srgbClr val="FCC89B"/>
              </a:buClr>
            </a:pPr>
            <a:r>
              <a:rPr lang="en-US"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Hold GLP-1 agonists one week prior if taking weekly</a:t>
            </a:r>
          </a:p>
          <a:p>
            <a:pPr lvl="2">
              <a:buClr>
                <a:srgbClr val="FCC89B"/>
              </a:buClr>
            </a:pPr>
            <a:endParaRPr lang="en-US"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a:p>
            <a:pPr lvl="3">
              <a:buClr>
                <a:srgbClr val="FCC89B"/>
              </a:buClr>
            </a:pPr>
            <a:r>
              <a:rPr lang="en-US"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But . .  up to five weeks for drug elimination</a:t>
            </a:r>
          </a:p>
        </p:txBody>
      </p:sp>
      <p:pic>
        <p:nvPicPr>
          <p:cNvPr id="3" name="Picture 4" descr="A blender with yellow liquid in it&#10;&#10;AI-generated content may be incorrect.">
            <a:extLst>
              <a:ext uri="{FF2B5EF4-FFF2-40B4-BE49-F238E27FC236}">
                <a16:creationId xmlns:a16="http://schemas.microsoft.com/office/drawing/2014/main" id="{5F3D8B38-0013-CA49-3DFE-FBAF487AAAE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20850034">
            <a:off x="491671" y="3555934"/>
            <a:ext cx="1172054" cy="146252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5878003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a:extLst>
              <a:ext uri="{FF2B5EF4-FFF2-40B4-BE49-F238E27FC236}">
                <a16:creationId xmlns:a16="http://schemas.microsoft.com/office/drawing/2014/main" id="{681C28FC-C493-5976-8467-4B03D650347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4" name="Title 13">
            <a:extLst>
              <a:ext uri="{FF2B5EF4-FFF2-40B4-BE49-F238E27FC236}">
                <a16:creationId xmlns:a16="http://schemas.microsoft.com/office/drawing/2014/main" id="{C458EE45-AC1A-51CE-9213-9E25F87FD7D4}"/>
              </a:ext>
            </a:extLst>
          </p:cNvPr>
          <p:cNvSpPr>
            <a:spLocks noGrp="1"/>
          </p:cNvSpPr>
          <p:nvPr>
            <p:ph type="title"/>
          </p:nvPr>
        </p:nvSpPr>
        <p:spPr>
          <a:xfrm>
            <a:off x="2088776" y="322729"/>
            <a:ext cx="9265024" cy="1201271"/>
          </a:xfrm>
        </p:spPr>
        <p:txBody>
          <a:bodyPr>
            <a:normAutofit/>
          </a:bodyPr>
          <a:lstStyle/>
          <a:p>
            <a:pPr algn="ctr"/>
            <a:r>
              <a:rPr lang="en-US" sz="3600" b="1"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Theoretical Increased Risk of Aspiration with Anesthesia 2023</a:t>
            </a:r>
            <a:endParaRPr lang="en-US" sz="2800" dirty="0">
              <a:solidFill>
                <a:srgbClr val="FCC89B"/>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
        <p:nvSpPr>
          <p:cNvPr id="15" name="Content Placeholder 14">
            <a:extLst>
              <a:ext uri="{FF2B5EF4-FFF2-40B4-BE49-F238E27FC236}">
                <a16:creationId xmlns:a16="http://schemas.microsoft.com/office/drawing/2014/main" id="{6709D407-6FB3-440F-9168-240170C8750F}"/>
              </a:ext>
            </a:extLst>
          </p:cNvPr>
          <p:cNvSpPr>
            <a:spLocks noGrp="1"/>
          </p:cNvSpPr>
          <p:nvPr>
            <p:ph idx="1"/>
          </p:nvPr>
        </p:nvSpPr>
        <p:spPr>
          <a:xfrm>
            <a:off x="1833282" y="1524000"/>
            <a:ext cx="9520518" cy="4087906"/>
          </a:xfrm>
        </p:spPr>
        <p:txBody>
          <a:bodyPr>
            <a:noAutofit/>
          </a:bodyPr>
          <a:lstStyle/>
          <a:p>
            <a:pPr marL="53975" lvl="1" indent="0">
              <a:buClr>
                <a:srgbClr val="FCC89B"/>
              </a:buClr>
              <a:buNone/>
            </a:pPr>
            <a:r>
              <a:rPr lang="en-US"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Day of the procedure:</a:t>
            </a:r>
          </a:p>
          <a:p>
            <a:pPr marL="347663" lvl="3" indent="-119063">
              <a:buClr>
                <a:srgbClr val="FCC89B"/>
              </a:buClr>
            </a:pPr>
            <a:r>
              <a:rPr lang="en-US"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Consider delaying if GI symptoms: severe nausea/vomiting/retching, abdominal bloating or abdominal pain and discuss concerns of potential risk of aspiration with the proceduralist or surgeon and the patient.</a:t>
            </a:r>
          </a:p>
          <a:p>
            <a:pPr marL="347663" lvl="2" indent="-119063">
              <a:buClr>
                <a:srgbClr val="FCC89B"/>
              </a:buClr>
            </a:pPr>
            <a:r>
              <a:rPr lang="en-US" sz="1800"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Continue with the procedure if the patient has no GI symptoms and the GLP-1 agonist medications have been held as advised.</a:t>
            </a:r>
          </a:p>
          <a:p>
            <a:pPr marL="347663" lvl="1" indent="-119063">
              <a:buClr>
                <a:srgbClr val="FCC89B"/>
              </a:buClr>
            </a:pPr>
            <a:r>
              <a:rPr lang="en-US" sz="1800"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If the patient has no GI symptoms, but the GLP-1 agonist medications were not held, use precautions based on the assumption the patient has a “full stomach” or </a:t>
            </a:r>
          </a:p>
          <a:p>
            <a:pPr marL="347663" lvl="1" indent="-119063">
              <a:buClr>
                <a:srgbClr val="FCC89B"/>
              </a:buClr>
            </a:pPr>
            <a:r>
              <a:rPr lang="en-US" sz="1800"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Consider using ultrasound to evaluate the stomach contents. If the stomach is empty, proceed as usual. If the stomach is full or if the gastric ultrasound is inconclusive or not possible, consider delaying the procedure or proceed using full stomach precautions. Discuss the potential risk of regurgitation and aspiration of gastric contents with the proceduralist or surgeon and the patient.</a:t>
            </a:r>
          </a:p>
        </p:txBody>
      </p:sp>
    </p:spTree>
    <p:extLst>
      <p:ext uri="{BB962C8B-B14F-4D97-AF65-F5344CB8AC3E}">
        <p14:creationId xmlns:p14="http://schemas.microsoft.com/office/powerpoint/2010/main" val="293880314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a:extLst>
              <a:ext uri="{FF2B5EF4-FFF2-40B4-BE49-F238E27FC236}">
                <a16:creationId xmlns:a16="http://schemas.microsoft.com/office/drawing/2014/main" id="{681C28FC-C493-5976-8467-4B03D650347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4" name="Title 13">
            <a:extLst>
              <a:ext uri="{FF2B5EF4-FFF2-40B4-BE49-F238E27FC236}">
                <a16:creationId xmlns:a16="http://schemas.microsoft.com/office/drawing/2014/main" id="{C458EE45-AC1A-51CE-9213-9E25F87FD7D4}"/>
              </a:ext>
            </a:extLst>
          </p:cNvPr>
          <p:cNvSpPr>
            <a:spLocks noGrp="1"/>
          </p:cNvSpPr>
          <p:nvPr>
            <p:ph type="title"/>
          </p:nvPr>
        </p:nvSpPr>
        <p:spPr>
          <a:xfrm>
            <a:off x="2088776" y="635212"/>
            <a:ext cx="9265024" cy="1201271"/>
          </a:xfrm>
        </p:spPr>
        <p:txBody>
          <a:bodyPr>
            <a:normAutofit fontScale="90000"/>
          </a:bodyPr>
          <a:lstStyle/>
          <a:p>
            <a:pPr marR="0" lvl="0" algn="l" defTabSz="914400" rtl="0" eaLnBrk="1" fontAlgn="auto" latinLnBrk="0" hangingPunct="1">
              <a:lnSpc>
                <a:spcPct val="90000"/>
              </a:lnSpc>
              <a:spcBef>
                <a:spcPts val="1000"/>
              </a:spcBef>
              <a:spcAft>
                <a:spcPts val="0"/>
              </a:spcAft>
              <a:buClr>
                <a:srgbClr val="FCC89B"/>
              </a:buClr>
              <a:buSzTx/>
              <a:tabLst/>
              <a:defRPr/>
            </a:pPr>
            <a:r>
              <a:rPr lang="en-US" sz="3600" b="1"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2024 Multi-society Guidelines</a:t>
            </a:r>
            <a:br>
              <a:rPr lang="en-US" sz="3600" b="1"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br>
            <a:r>
              <a:rPr kumimoji="0" lang="en-US" sz="1600" b="0"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Arial" panose="020B0604020202020204" pitchFamily="34" charset="0"/>
                <a:ea typeface="+mn-ea"/>
                <a:cs typeface="Arial" panose="020B0604020202020204" pitchFamily="34" charset="0"/>
              </a:rPr>
              <a:t>American Society of Anesthesiologists, American Gastroenterological Association, American Society for Metabolic and Bariatric Surgery, International Society of Perioperative Care of Patients with Obesity, Society of American Gastrointestinal and Endoscopic Surgeons</a:t>
            </a:r>
            <a:br>
              <a:rPr lang="en-US" sz="3600" b="1"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br>
            <a:endParaRPr lang="en-US" sz="2800" dirty="0">
              <a:solidFill>
                <a:srgbClr val="FCC89B"/>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
        <p:nvSpPr>
          <p:cNvPr id="15" name="Content Placeholder 14">
            <a:extLst>
              <a:ext uri="{FF2B5EF4-FFF2-40B4-BE49-F238E27FC236}">
                <a16:creationId xmlns:a16="http://schemas.microsoft.com/office/drawing/2014/main" id="{6709D407-6FB3-440F-9168-240170C8750F}"/>
              </a:ext>
            </a:extLst>
          </p:cNvPr>
          <p:cNvSpPr>
            <a:spLocks noGrp="1"/>
          </p:cNvSpPr>
          <p:nvPr>
            <p:ph idx="1"/>
          </p:nvPr>
        </p:nvSpPr>
        <p:spPr>
          <a:xfrm>
            <a:off x="1729546" y="2002971"/>
            <a:ext cx="9520518" cy="4087906"/>
          </a:xfrm>
        </p:spPr>
        <p:txBody>
          <a:bodyPr>
            <a:normAutofit/>
          </a:bodyPr>
          <a:lstStyle/>
          <a:p>
            <a:pPr marL="347663" indent="-347663">
              <a:buClr>
                <a:srgbClr val="FCC89B"/>
              </a:buClr>
              <a:buFont typeface="Wingdings" panose="05000000000000000000" pitchFamily="2" charset="2"/>
              <a:buChar char="v"/>
            </a:pPr>
            <a:r>
              <a:rPr lang="en-US" sz="2200"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Factors that may increase the risk of aspiration include:</a:t>
            </a:r>
          </a:p>
          <a:p>
            <a:pPr lvl="1">
              <a:buClr>
                <a:srgbClr val="FCC89B"/>
              </a:buClr>
            </a:pPr>
            <a:r>
              <a:rPr lang="en-US" sz="1800"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Escalation phase of dosing</a:t>
            </a:r>
          </a:p>
          <a:p>
            <a:pPr lvl="1">
              <a:buClr>
                <a:srgbClr val="FCC89B"/>
              </a:buClr>
            </a:pPr>
            <a:r>
              <a:rPr lang="en-US" sz="1800"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Long-acting GLP-1s, higher doses</a:t>
            </a:r>
          </a:p>
          <a:p>
            <a:pPr lvl="1">
              <a:buClr>
                <a:srgbClr val="FCC89B"/>
              </a:buClr>
            </a:pPr>
            <a:r>
              <a:rPr lang="en-US" sz="1800"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Presence of gastrointestinal symptoms of delayed gastric emptying (e.g., nausea, vomiting, and abdominal discomfort)</a:t>
            </a:r>
          </a:p>
          <a:p>
            <a:pPr lvl="1">
              <a:buClr>
                <a:srgbClr val="FCC89B"/>
              </a:buClr>
            </a:pPr>
            <a:r>
              <a:rPr lang="en-US" sz="1800"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Medical conditions other than GLP-1 usage that might delay gastric emptying</a:t>
            </a:r>
          </a:p>
          <a:p>
            <a:pPr marL="347663" indent="-347663">
              <a:buClr>
                <a:srgbClr val="FCC89B"/>
              </a:buClr>
              <a:buFont typeface="Wingdings" panose="05000000000000000000" pitchFamily="2" charset="2"/>
              <a:buChar char="v"/>
            </a:pPr>
            <a:r>
              <a:rPr lang="en-US" sz="2200"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Selective preoperative care plan based on delayed gastric emptying     assessment and shared decision-making:</a:t>
            </a:r>
          </a:p>
          <a:p>
            <a:pPr lvl="1">
              <a:buClr>
                <a:srgbClr val="FCC89B"/>
              </a:buClr>
              <a:buFont typeface="Wingdings" panose="05000000000000000000" pitchFamily="2" charset="2"/>
              <a:buChar char="v"/>
            </a:pPr>
            <a:r>
              <a:rPr lang="en-US" sz="1800"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Continue GLP-1 therapy preoperatively if there is no concern for delayed gastric emptying</a:t>
            </a:r>
          </a:p>
          <a:p>
            <a:pPr lvl="1">
              <a:buClr>
                <a:srgbClr val="FCC89B"/>
              </a:buClr>
              <a:buFont typeface="Wingdings" panose="05000000000000000000" pitchFamily="2" charset="2"/>
              <a:buChar char="v"/>
            </a:pPr>
            <a:r>
              <a:rPr lang="en-US" sz="1800"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If elevated risk of delayed gastric emptying: liquid only diet for at least 24 hour before procedure with usual recommended fasting protocol</a:t>
            </a:r>
            <a:endParaRPr lang="en-US" sz="2200"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09285941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a:extLst>
              <a:ext uri="{FF2B5EF4-FFF2-40B4-BE49-F238E27FC236}">
                <a16:creationId xmlns:a16="http://schemas.microsoft.com/office/drawing/2014/main" id="{681C28FC-C493-5976-8467-4B03D650347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4" name="Title 13">
            <a:extLst>
              <a:ext uri="{FF2B5EF4-FFF2-40B4-BE49-F238E27FC236}">
                <a16:creationId xmlns:a16="http://schemas.microsoft.com/office/drawing/2014/main" id="{C458EE45-AC1A-51CE-9213-9E25F87FD7D4}"/>
              </a:ext>
            </a:extLst>
          </p:cNvPr>
          <p:cNvSpPr>
            <a:spLocks noGrp="1"/>
          </p:cNvSpPr>
          <p:nvPr>
            <p:ph type="title"/>
          </p:nvPr>
        </p:nvSpPr>
        <p:spPr>
          <a:xfrm>
            <a:off x="2088776" y="322729"/>
            <a:ext cx="9265024" cy="1201271"/>
          </a:xfrm>
        </p:spPr>
        <p:txBody>
          <a:bodyPr>
            <a:normAutofit/>
          </a:bodyPr>
          <a:lstStyle/>
          <a:p>
            <a:r>
              <a:rPr lang="en-US" sz="3600" b="1"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2024 Guidelines</a:t>
            </a:r>
            <a:endParaRPr lang="en-US" sz="2800">
              <a:solidFill>
                <a:srgbClr val="FCC89B"/>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
        <p:nvSpPr>
          <p:cNvPr id="15" name="Content Placeholder 14">
            <a:extLst>
              <a:ext uri="{FF2B5EF4-FFF2-40B4-BE49-F238E27FC236}">
                <a16:creationId xmlns:a16="http://schemas.microsoft.com/office/drawing/2014/main" id="{6709D407-6FB3-440F-9168-240170C8750F}"/>
              </a:ext>
            </a:extLst>
          </p:cNvPr>
          <p:cNvSpPr>
            <a:spLocks noGrp="1"/>
          </p:cNvSpPr>
          <p:nvPr>
            <p:ph idx="1"/>
          </p:nvPr>
        </p:nvSpPr>
        <p:spPr>
          <a:xfrm>
            <a:off x="1598919" y="1524000"/>
            <a:ext cx="9520518" cy="4087906"/>
          </a:xfrm>
        </p:spPr>
        <p:txBody>
          <a:bodyPr/>
          <a:lstStyle/>
          <a:p>
            <a:pPr marL="403225" indent="-403225">
              <a:buClr>
                <a:srgbClr val="FCC89B"/>
              </a:buClr>
              <a:buFont typeface="Wingdings" panose="05000000000000000000" pitchFamily="2" charset="2"/>
              <a:buChar char="v"/>
            </a:pPr>
            <a:r>
              <a:rPr lang="en-US"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On </a:t>
            </a:r>
            <a:r>
              <a:rPr lang="en-US">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the </a:t>
            </a:r>
            <a:r>
              <a:rPr lang="en-US"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day of procedure, reassess for delayed gastric emptying and mitigate risk if clinical concern:</a:t>
            </a:r>
          </a:p>
          <a:p>
            <a:pPr marL="860425" lvl="1" indent="-403225">
              <a:buClr>
                <a:srgbClr val="FCC89B"/>
              </a:buClr>
              <a:buFont typeface="Wingdings" panose="05000000000000000000" pitchFamily="2" charset="2"/>
              <a:buChar char="v"/>
            </a:pPr>
            <a:r>
              <a:rPr lang="en-US"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Proceed with procedure as planned if there is no concern </a:t>
            </a:r>
            <a:r>
              <a:rPr lang="en-US">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for </a:t>
            </a:r>
            <a:r>
              <a:rPr lang="en-US"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delayed gastric emptying</a:t>
            </a:r>
          </a:p>
          <a:p>
            <a:pPr marL="860425" lvl="1" indent="-403225">
              <a:buClr>
                <a:srgbClr val="FCC89B"/>
              </a:buClr>
              <a:buFont typeface="Wingdings" panose="05000000000000000000" pitchFamily="2" charset="2"/>
              <a:buChar char="v"/>
            </a:pPr>
            <a:r>
              <a:rPr lang="en-US"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If elevated risk of delayed gastric emptying exists:</a:t>
            </a:r>
          </a:p>
          <a:p>
            <a:pPr marL="1317625" lvl="2" indent="-403225">
              <a:buClr>
                <a:srgbClr val="FCC89B"/>
              </a:buClr>
              <a:buFont typeface="Wingdings" panose="05000000000000000000" pitchFamily="2" charset="2"/>
              <a:buChar char="v"/>
            </a:pPr>
            <a:r>
              <a:rPr lang="en-US"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Consider point-of-care gastric ultrasound and/</a:t>
            </a:r>
            <a:r>
              <a:rPr lang="en-US">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or</a:t>
            </a:r>
            <a:endParaRPr lang="en-US"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a:p>
            <a:pPr marL="1317625" lvl="2" indent="-403225">
              <a:buClr>
                <a:srgbClr val="FCC89B"/>
              </a:buClr>
              <a:buFont typeface="Wingdings" panose="05000000000000000000" pitchFamily="2" charset="2"/>
              <a:buChar char="v"/>
            </a:pPr>
            <a:r>
              <a:rPr lang="en-US"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Consider rapid sequence induction of general anesthesia</a:t>
            </a:r>
            <a:r>
              <a:rPr lang="en-US">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en-US"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if appropriate</a:t>
            </a:r>
          </a:p>
          <a:p>
            <a:pPr marL="1317625" lvl="2" indent="-403225">
              <a:buClr>
                <a:srgbClr val="FCC89B"/>
              </a:buClr>
              <a:buFont typeface="Wingdings" panose="05000000000000000000" pitchFamily="2" charset="2"/>
              <a:buChar char="v"/>
            </a:pPr>
            <a:r>
              <a:rPr lang="en-US" b="1"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Minimize procedure cancellation when possible</a:t>
            </a:r>
          </a:p>
        </p:txBody>
      </p:sp>
    </p:spTree>
    <p:extLst>
      <p:ext uri="{BB962C8B-B14F-4D97-AF65-F5344CB8AC3E}">
        <p14:creationId xmlns:p14="http://schemas.microsoft.com/office/powerpoint/2010/main" val="171735314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a:extLst>
              <a:ext uri="{FF2B5EF4-FFF2-40B4-BE49-F238E27FC236}">
                <a16:creationId xmlns:a16="http://schemas.microsoft.com/office/drawing/2014/main" id="{681C28FC-C493-5976-8467-4B03D650347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4" name="Title 13">
            <a:extLst>
              <a:ext uri="{FF2B5EF4-FFF2-40B4-BE49-F238E27FC236}">
                <a16:creationId xmlns:a16="http://schemas.microsoft.com/office/drawing/2014/main" id="{C458EE45-AC1A-51CE-9213-9E25F87FD7D4}"/>
              </a:ext>
            </a:extLst>
          </p:cNvPr>
          <p:cNvSpPr>
            <a:spLocks noGrp="1"/>
          </p:cNvSpPr>
          <p:nvPr>
            <p:ph type="title"/>
          </p:nvPr>
        </p:nvSpPr>
        <p:spPr>
          <a:xfrm>
            <a:off x="2088776" y="322729"/>
            <a:ext cx="9265024" cy="1201271"/>
          </a:xfrm>
        </p:spPr>
        <p:txBody>
          <a:bodyPr>
            <a:normAutofit/>
          </a:bodyPr>
          <a:lstStyle/>
          <a:p>
            <a:r>
              <a:rPr lang="en-US" sz="3600" b="1"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Multiple Large Studies Showing NO Increase in Aspiration with GLP-1 drugs</a:t>
            </a:r>
            <a:endParaRPr lang="en-US" sz="2800">
              <a:solidFill>
                <a:srgbClr val="FCC89B"/>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
        <p:nvSpPr>
          <p:cNvPr id="15" name="Content Placeholder 14">
            <a:extLst>
              <a:ext uri="{FF2B5EF4-FFF2-40B4-BE49-F238E27FC236}">
                <a16:creationId xmlns:a16="http://schemas.microsoft.com/office/drawing/2014/main" id="{6709D407-6FB3-440F-9168-240170C8750F}"/>
              </a:ext>
            </a:extLst>
          </p:cNvPr>
          <p:cNvSpPr>
            <a:spLocks noGrp="1"/>
          </p:cNvSpPr>
          <p:nvPr>
            <p:ph idx="1"/>
          </p:nvPr>
        </p:nvSpPr>
        <p:spPr>
          <a:xfrm>
            <a:off x="1961029" y="1641231"/>
            <a:ext cx="9520518" cy="4087906"/>
          </a:xfrm>
        </p:spPr>
        <p:txBody>
          <a:bodyPr>
            <a:normAutofit fontScale="92500"/>
          </a:bodyPr>
          <a:lstStyle/>
          <a:p>
            <a:pPr>
              <a:buClr>
                <a:srgbClr val="FCC89B"/>
              </a:buClr>
            </a:pPr>
            <a:r>
              <a:rPr lang="en-US" sz="2400"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Studies focused on significant aspiration with diagnosis of pneumonia and hospitalization or “residual gastric contents”</a:t>
            </a:r>
          </a:p>
          <a:p>
            <a:pPr>
              <a:buClr>
                <a:srgbClr val="FCC89B"/>
              </a:buClr>
            </a:pPr>
            <a:r>
              <a:rPr lang="en-US" sz="2400"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No consideration of micro-aspiration</a:t>
            </a:r>
          </a:p>
          <a:p>
            <a:pPr>
              <a:buClr>
                <a:srgbClr val="FCC89B"/>
              </a:buClr>
            </a:pPr>
            <a:r>
              <a:rPr lang="en-US" sz="2400"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Aspiration occurred even when the drug was stopped &gt; 6 days before and fasting &gt; 8 hours, underscoring the low absolute risk​</a:t>
            </a:r>
          </a:p>
          <a:p>
            <a:pPr>
              <a:buClr>
                <a:srgbClr val="FCC89B"/>
              </a:buClr>
            </a:pPr>
            <a:r>
              <a:rPr lang="en-US" sz="2400"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Large‑scale endoscopic data did not support a clinically meaningful rise in aspiration despite delayed emptying</a:t>
            </a:r>
          </a:p>
          <a:p>
            <a:pPr>
              <a:buClr>
                <a:srgbClr val="FCC89B"/>
              </a:buClr>
            </a:pPr>
            <a:r>
              <a:rPr lang="en-US" sz="2400"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&gt; 4000 EGD procedures after GLP‑1, only  two definite aspiration cases → 4.8 per 10 000 EGDs.​Historical Control: 4.6 per 10 000 EGDs in non‑GLP‑1 patients.​ Observed aspiration rate essentially identical to historical baseline, suggesting no added risk despite delayed emptying.​</a:t>
            </a:r>
          </a:p>
          <a:p>
            <a:pPr>
              <a:buClr>
                <a:srgbClr val="FCC89B"/>
              </a:buClr>
            </a:pPr>
            <a:endParaRPr lang="en-US"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42594591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a:extLst>
              <a:ext uri="{FF2B5EF4-FFF2-40B4-BE49-F238E27FC236}">
                <a16:creationId xmlns:a16="http://schemas.microsoft.com/office/drawing/2014/main" id="{681C28FC-C493-5976-8467-4B03D650347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4" name="Title 13">
            <a:extLst>
              <a:ext uri="{FF2B5EF4-FFF2-40B4-BE49-F238E27FC236}">
                <a16:creationId xmlns:a16="http://schemas.microsoft.com/office/drawing/2014/main" id="{C458EE45-AC1A-51CE-9213-9E25F87FD7D4}"/>
              </a:ext>
            </a:extLst>
          </p:cNvPr>
          <p:cNvSpPr>
            <a:spLocks noGrp="1"/>
          </p:cNvSpPr>
          <p:nvPr>
            <p:ph type="title"/>
          </p:nvPr>
        </p:nvSpPr>
        <p:spPr>
          <a:xfrm>
            <a:off x="2088776" y="322729"/>
            <a:ext cx="9265024" cy="1201271"/>
          </a:xfrm>
        </p:spPr>
        <p:txBody>
          <a:bodyPr>
            <a:normAutofit/>
          </a:bodyPr>
          <a:lstStyle/>
          <a:p>
            <a:r>
              <a:rPr lang="en-US" sz="3600" b="1"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Who Aspirates and When/ Why?</a:t>
            </a:r>
          </a:p>
        </p:txBody>
      </p:sp>
      <p:sp>
        <p:nvSpPr>
          <p:cNvPr id="4" name="Content Placeholder 3">
            <a:extLst>
              <a:ext uri="{FF2B5EF4-FFF2-40B4-BE49-F238E27FC236}">
                <a16:creationId xmlns:a16="http://schemas.microsoft.com/office/drawing/2014/main" id="{769E4F86-37AF-79A0-A635-AC69659A07FE}"/>
              </a:ext>
            </a:extLst>
          </p:cNvPr>
          <p:cNvSpPr>
            <a:spLocks noGrp="1"/>
          </p:cNvSpPr>
          <p:nvPr>
            <p:ph idx="1"/>
          </p:nvPr>
        </p:nvSpPr>
        <p:spPr>
          <a:xfrm>
            <a:off x="1463488" y="1326356"/>
            <a:ext cx="10515600" cy="4351338"/>
          </a:xfrm>
        </p:spPr>
        <p:txBody>
          <a:bodyPr/>
          <a:lstStyle/>
          <a:p>
            <a:r>
              <a:rPr lang="en-US" dirty="0">
                <a:solidFill>
                  <a:schemeClr val="bg1"/>
                </a:solidFill>
              </a:rPr>
              <a:t>On induction of anesthesia, lower esophageal sphincter relaxes, passive regurgitation</a:t>
            </a:r>
          </a:p>
          <a:p>
            <a:r>
              <a:rPr lang="en-US" dirty="0">
                <a:solidFill>
                  <a:schemeClr val="bg1"/>
                </a:solidFill>
              </a:rPr>
              <a:t>During bowel insufflation - vagal stimulation plus internal and external abdominal pressure</a:t>
            </a:r>
          </a:p>
          <a:p>
            <a:r>
              <a:rPr lang="en-US" dirty="0">
                <a:solidFill>
                  <a:schemeClr val="bg1"/>
                </a:solidFill>
              </a:rPr>
              <a:t>Vagal stimulation with reflex responses of salivation, coughing,  swallowing and vomiting</a:t>
            </a:r>
          </a:p>
          <a:p>
            <a:endParaRPr lang="en-US" dirty="0">
              <a:solidFill>
                <a:schemeClr val="bg1"/>
              </a:solidFill>
            </a:endParaRPr>
          </a:p>
        </p:txBody>
      </p:sp>
      <p:sp>
        <p:nvSpPr>
          <p:cNvPr id="6" name="Content Placeholder 2">
            <a:extLst>
              <a:ext uri="{FF2B5EF4-FFF2-40B4-BE49-F238E27FC236}">
                <a16:creationId xmlns:a16="http://schemas.microsoft.com/office/drawing/2014/main" id="{41B330CB-A4A1-C64C-44AA-D6D50D478154}"/>
              </a:ext>
            </a:extLst>
          </p:cNvPr>
          <p:cNvSpPr txBox="1">
            <a:spLocks/>
          </p:cNvSpPr>
          <p:nvPr/>
        </p:nvSpPr>
        <p:spPr>
          <a:xfrm>
            <a:off x="990600" y="1978025"/>
            <a:ext cx="10515600" cy="435133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b="1" dirty="0"/>
          </a:p>
          <a:p>
            <a:endParaRPr lang="en-US" b="1" dirty="0"/>
          </a:p>
          <a:p>
            <a:endParaRPr lang="en-US" dirty="0"/>
          </a:p>
        </p:txBody>
      </p:sp>
      <p:pic>
        <p:nvPicPr>
          <p:cNvPr id="8" name="Picture 7" descr="A group of people wearing masks and gloves&#10;&#10;Description automatically generated with low confidence">
            <a:extLst>
              <a:ext uri="{FF2B5EF4-FFF2-40B4-BE49-F238E27FC236}">
                <a16:creationId xmlns:a16="http://schemas.microsoft.com/office/drawing/2014/main" id="{34D464A4-0A65-B97A-E62C-3D575AEB796C}"/>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13415" t="32381"/>
          <a:stretch/>
        </p:blipFill>
        <p:spPr>
          <a:xfrm>
            <a:off x="7026457" y="3957159"/>
            <a:ext cx="3839769" cy="1871348"/>
          </a:xfrm>
          <a:prstGeom prst="rect">
            <a:avLst/>
          </a:prstGeom>
        </p:spPr>
      </p:pic>
      <p:pic>
        <p:nvPicPr>
          <p:cNvPr id="9" name="Picture 8">
            <a:extLst>
              <a:ext uri="{FF2B5EF4-FFF2-40B4-BE49-F238E27FC236}">
                <a16:creationId xmlns:a16="http://schemas.microsoft.com/office/drawing/2014/main" id="{D25602FD-41B4-DDDA-61A5-91D4D28E49A5}"/>
              </a:ext>
            </a:extLst>
          </p:cNvPr>
          <p:cNvPicPr>
            <a:picLocks noChangeAspect="1"/>
          </p:cNvPicPr>
          <p:nvPr/>
        </p:nvPicPr>
        <p:blipFill rotWithShape="1">
          <a:blip r:embed="rId4"/>
          <a:srcRect l="33695" t="37000" r="30280" b="13826"/>
          <a:stretch/>
        </p:blipFill>
        <p:spPr>
          <a:xfrm>
            <a:off x="4883400" y="4254022"/>
            <a:ext cx="1503084" cy="1277622"/>
          </a:xfrm>
          <a:prstGeom prst="rect">
            <a:avLst/>
          </a:prstGeom>
        </p:spPr>
      </p:pic>
      <p:pic>
        <p:nvPicPr>
          <p:cNvPr id="10" name="Picture 9">
            <a:extLst>
              <a:ext uri="{FF2B5EF4-FFF2-40B4-BE49-F238E27FC236}">
                <a16:creationId xmlns:a16="http://schemas.microsoft.com/office/drawing/2014/main" id="{85DA8382-3782-11FA-D4F2-7E9C9A76E5DA}"/>
              </a:ext>
            </a:extLst>
          </p:cNvPr>
          <p:cNvPicPr>
            <a:picLocks noChangeAspect="1"/>
          </p:cNvPicPr>
          <p:nvPr/>
        </p:nvPicPr>
        <p:blipFill rotWithShape="1">
          <a:blip r:embed="rId5"/>
          <a:srcRect l="65142" t="29898" r="10294" b="31264"/>
          <a:stretch/>
        </p:blipFill>
        <p:spPr>
          <a:xfrm>
            <a:off x="1459172" y="4029153"/>
            <a:ext cx="2365227" cy="2102566"/>
          </a:xfrm>
          <a:prstGeom prst="rect">
            <a:avLst/>
          </a:prstGeom>
        </p:spPr>
      </p:pic>
    </p:spTree>
    <p:extLst>
      <p:ext uri="{BB962C8B-B14F-4D97-AF65-F5344CB8AC3E}">
        <p14:creationId xmlns:p14="http://schemas.microsoft.com/office/powerpoint/2010/main" val="28946125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a:extLst>
              <a:ext uri="{FF2B5EF4-FFF2-40B4-BE49-F238E27FC236}">
                <a16:creationId xmlns:a16="http://schemas.microsoft.com/office/drawing/2014/main" id="{681C28FC-C493-5976-8467-4B03D650347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4" name="Title 13">
            <a:extLst>
              <a:ext uri="{FF2B5EF4-FFF2-40B4-BE49-F238E27FC236}">
                <a16:creationId xmlns:a16="http://schemas.microsoft.com/office/drawing/2014/main" id="{C458EE45-AC1A-51CE-9213-9E25F87FD7D4}"/>
              </a:ext>
            </a:extLst>
          </p:cNvPr>
          <p:cNvSpPr>
            <a:spLocks noGrp="1"/>
          </p:cNvSpPr>
          <p:nvPr>
            <p:ph type="title"/>
          </p:nvPr>
        </p:nvSpPr>
        <p:spPr>
          <a:xfrm>
            <a:off x="2088776" y="322729"/>
            <a:ext cx="9265024" cy="1201271"/>
          </a:xfrm>
        </p:spPr>
        <p:txBody>
          <a:bodyPr>
            <a:normAutofit/>
          </a:bodyPr>
          <a:lstStyle/>
          <a:p>
            <a:r>
              <a:rPr lang="en-US" sz="3600" b="1"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Who Aspirates and When/ Why?</a:t>
            </a:r>
          </a:p>
        </p:txBody>
      </p:sp>
      <p:sp>
        <p:nvSpPr>
          <p:cNvPr id="4" name="Content Placeholder 3">
            <a:extLst>
              <a:ext uri="{FF2B5EF4-FFF2-40B4-BE49-F238E27FC236}">
                <a16:creationId xmlns:a16="http://schemas.microsoft.com/office/drawing/2014/main" id="{769E4F86-37AF-79A0-A635-AC69659A07FE}"/>
              </a:ext>
            </a:extLst>
          </p:cNvPr>
          <p:cNvSpPr>
            <a:spLocks noGrp="1"/>
          </p:cNvSpPr>
          <p:nvPr>
            <p:ph idx="1"/>
          </p:nvPr>
        </p:nvSpPr>
        <p:spPr>
          <a:xfrm>
            <a:off x="1463488" y="1326356"/>
            <a:ext cx="10515600" cy="4351338"/>
          </a:xfrm>
        </p:spPr>
        <p:txBody>
          <a:bodyPr/>
          <a:lstStyle/>
          <a:p>
            <a:r>
              <a:rPr lang="en-US" dirty="0">
                <a:solidFill>
                  <a:schemeClr val="bg1"/>
                </a:solidFill>
              </a:rPr>
              <a:t>Shared airway during upper endoscopy</a:t>
            </a:r>
          </a:p>
          <a:p>
            <a:r>
              <a:rPr lang="en-US" dirty="0">
                <a:solidFill>
                  <a:schemeClr val="bg1"/>
                </a:solidFill>
              </a:rPr>
              <a:t>Irritation of vocal cords with laryngospasm</a:t>
            </a:r>
          </a:p>
          <a:p>
            <a:r>
              <a:rPr lang="en-US" dirty="0">
                <a:solidFill>
                  <a:schemeClr val="bg1"/>
                </a:solidFill>
              </a:rPr>
              <a:t>Repeated passes near the vocal cords with scope, dilators</a:t>
            </a:r>
          </a:p>
          <a:p>
            <a:r>
              <a:rPr lang="en-US" dirty="0">
                <a:solidFill>
                  <a:schemeClr val="bg1"/>
                </a:solidFill>
              </a:rPr>
              <a:t>Stomach acid to throat with coughing , mini aspiration</a:t>
            </a:r>
          </a:p>
          <a:p>
            <a:endParaRPr lang="en-US" dirty="0">
              <a:solidFill>
                <a:schemeClr val="bg1"/>
              </a:solidFill>
            </a:endParaRPr>
          </a:p>
        </p:txBody>
      </p:sp>
      <p:sp>
        <p:nvSpPr>
          <p:cNvPr id="6" name="Content Placeholder 2">
            <a:extLst>
              <a:ext uri="{FF2B5EF4-FFF2-40B4-BE49-F238E27FC236}">
                <a16:creationId xmlns:a16="http://schemas.microsoft.com/office/drawing/2014/main" id="{41B330CB-A4A1-C64C-44AA-D6D50D478154}"/>
              </a:ext>
            </a:extLst>
          </p:cNvPr>
          <p:cNvSpPr txBox="1">
            <a:spLocks/>
          </p:cNvSpPr>
          <p:nvPr/>
        </p:nvSpPr>
        <p:spPr>
          <a:xfrm>
            <a:off x="990600" y="1978025"/>
            <a:ext cx="10515600" cy="435133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b="1" dirty="0"/>
          </a:p>
          <a:p>
            <a:endParaRPr lang="en-US" b="1" dirty="0"/>
          </a:p>
          <a:p>
            <a:endParaRPr lang="en-US" dirty="0"/>
          </a:p>
        </p:txBody>
      </p:sp>
      <p:pic>
        <p:nvPicPr>
          <p:cNvPr id="3" name="Picture 2" descr="A picture containing medical equipment, indoor, medical, healthcare&#10;&#10;Description automatically generated">
            <a:extLst>
              <a:ext uri="{FF2B5EF4-FFF2-40B4-BE49-F238E27FC236}">
                <a16:creationId xmlns:a16="http://schemas.microsoft.com/office/drawing/2014/main" id="{39519AE8-9B18-5487-8631-D51EA668879D}"/>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463488" y="3482592"/>
            <a:ext cx="3016269" cy="2195102"/>
          </a:xfrm>
          <a:prstGeom prst="rect">
            <a:avLst/>
          </a:prstGeom>
        </p:spPr>
      </p:pic>
      <p:pic>
        <p:nvPicPr>
          <p:cNvPr id="8" name="Picture 7">
            <a:extLst>
              <a:ext uri="{FF2B5EF4-FFF2-40B4-BE49-F238E27FC236}">
                <a16:creationId xmlns:a16="http://schemas.microsoft.com/office/drawing/2014/main" id="{E0398509-EC57-5E4E-3EAB-7E45E0F55B44}"/>
              </a:ext>
            </a:extLst>
          </p:cNvPr>
          <p:cNvPicPr>
            <a:picLocks noChangeAspect="1"/>
          </p:cNvPicPr>
          <p:nvPr/>
        </p:nvPicPr>
        <p:blipFill>
          <a:blip r:embed="rId4"/>
          <a:srcRect l="4089" r="5524" b="951"/>
          <a:stretch/>
        </p:blipFill>
        <p:spPr>
          <a:xfrm>
            <a:off x="8427330" y="3502025"/>
            <a:ext cx="2332529" cy="2195103"/>
          </a:xfrm>
          <a:prstGeom prst="rect">
            <a:avLst/>
          </a:prstGeom>
        </p:spPr>
      </p:pic>
      <p:pic>
        <p:nvPicPr>
          <p:cNvPr id="9" name="Picture 8">
            <a:extLst>
              <a:ext uri="{FF2B5EF4-FFF2-40B4-BE49-F238E27FC236}">
                <a16:creationId xmlns:a16="http://schemas.microsoft.com/office/drawing/2014/main" id="{7BBD6939-A0ED-2742-BE7F-7786684CC04C}"/>
              </a:ext>
            </a:extLst>
          </p:cNvPr>
          <p:cNvPicPr/>
          <p:nvPr/>
        </p:nvPicPr>
        <p:blipFill rotWithShape="1">
          <a:blip r:embed="rId5"/>
          <a:srcRect l="13220" t="8183" r="13979" b="27818"/>
          <a:stretch/>
        </p:blipFill>
        <p:spPr>
          <a:xfrm>
            <a:off x="5082135" y="4153265"/>
            <a:ext cx="2332529" cy="1457210"/>
          </a:xfrm>
          <a:prstGeom prst="rect">
            <a:avLst/>
          </a:prstGeom>
        </p:spPr>
      </p:pic>
    </p:spTree>
    <p:extLst>
      <p:ext uri="{BB962C8B-B14F-4D97-AF65-F5344CB8AC3E}">
        <p14:creationId xmlns:p14="http://schemas.microsoft.com/office/powerpoint/2010/main" val="216028354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a:extLst>
              <a:ext uri="{FF2B5EF4-FFF2-40B4-BE49-F238E27FC236}">
                <a16:creationId xmlns:a16="http://schemas.microsoft.com/office/drawing/2014/main" id="{681C28FC-C493-5976-8467-4B03D650347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4" name="Title 13">
            <a:extLst>
              <a:ext uri="{FF2B5EF4-FFF2-40B4-BE49-F238E27FC236}">
                <a16:creationId xmlns:a16="http://schemas.microsoft.com/office/drawing/2014/main" id="{C458EE45-AC1A-51CE-9213-9E25F87FD7D4}"/>
              </a:ext>
            </a:extLst>
          </p:cNvPr>
          <p:cNvSpPr>
            <a:spLocks noGrp="1"/>
          </p:cNvSpPr>
          <p:nvPr>
            <p:ph type="title"/>
          </p:nvPr>
        </p:nvSpPr>
        <p:spPr>
          <a:xfrm>
            <a:off x="2088776" y="322729"/>
            <a:ext cx="9265024" cy="1201271"/>
          </a:xfrm>
        </p:spPr>
        <p:txBody>
          <a:bodyPr>
            <a:normAutofit/>
          </a:bodyPr>
          <a:lstStyle/>
          <a:p>
            <a:r>
              <a:rPr lang="en-US" sz="3600" b="1"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Who Aspirates and When/ Why?</a:t>
            </a:r>
          </a:p>
        </p:txBody>
      </p:sp>
      <p:sp>
        <p:nvSpPr>
          <p:cNvPr id="6" name="Content Placeholder 2">
            <a:extLst>
              <a:ext uri="{FF2B5EF4-FFF2-40B4-BE49-F238E27FC236}">
                <a16:creationId xmlns:a16="http://schemas.microsoft.com/office/drawing/2014/main" id="{41B330CB-A4A1-C64C-44AA-D6D50D478154}"/>
              </a:ext>
            </a:extLst>
          </p:cNvPr>
          <p:cNvSpPr txBox="1">
            <a:spLocks/>
          </p:cNvSpPr>
          <p:nvPr/>
        </p:nvSpPr>
        <p:spPr>
          <a:xfrm>
            <a:off x="990600" y="1978025"/>
            <a:ext cx="10515600" cy="435133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b="1" dirty="0"/>
          </a:p>
          <a:p>
            <a:endParaRPr lang="en-US" b="1" dirty="0"/>
          </a:p>
          <a:p>
            <a:endParaRPr lang="en-US" dirty="0"/>
          </a:p>
        </p:txBody>
      </p:sp>
      <p:sp>
        <p:nvSpPr>
          <p:cNvPr id="9" name="Content Placeholder 2">
            <a:extLst>
              <a:ext uri="{FF2B5EF4-FFF2-40B4-BE49-F238E27FC236}">
                <a16:creationId xmlns:a16="http://schemas.microsoft.com/office/drawing/2014/main" id="{54529DBB-6F13-BE19-A449-CA5024F0CF56}"/>
              </a:ext>
            </a:extLst>
          </p:cNvPr>
          <p:cNvSpPr>
            <a:spLocks noGrp="1"/>
          </p:cNvSpPr>
          <p:nvPr>
            <p:ph idx="1"/>
          </p:nvPr>
        </p:nvSpPr>
        <p:spPr>
          <a:xfrm>
            <a:off x="609600" y="1505857"/>
            <a:ext cx="10972800" cy="4756150"/>
          </a:xfrm>
        </p:spPr>
        <p:txBody>
          <a:bodyPr>
            <a:normAutofit/>
          </a:bodyPr>
          <a:lstStyle/>
          <a:p>
            <a:r>
              <a:rPr lang="en-US" sz="2400" dirty="0">
                <a:solidFill>
                  <a:schemeClr val="bg1"/>
                </a:solidFill>
              </a:rPr>
              <a:t>Passive regurgitation from relaxed lower esophageal sphincter</a:t>
            </a:r>
          </a:p>
          <a:p>
            <a:pPr lvl="1"/>
            <a:r>
              <a:rPr lang="en-US" sz="2000" dirty="0">
                <a:solidFill>
                  <a:schemeClr val="bg1"/>
                </a:solidFill>
              </a:rPr>
              <a:t>Begins with sudden coughing, abrupt fluid from mouth</a:t>
            </a:r>
          </a:p>
          <a:p>
            <a:r>
              <a:rPr lang="en-US" sz="2400" dirty="0">
                <a:solidFill>
                  <a:schemeClr val="bg1"/>
                </a:solidFill>
              </a:rPr>
              <a:t>Induced retching/vomiting from vagal stimulation or abdominal pressure</a:t>
            </a:r>
          </a:p>
          <a:p>
            <a:pPr marL="628650" lvl="2"/>
            <a:r>
              <a:rPr lang="en-US" dirty="0">
                <a:solidFill>
                  <a:schemeClr val="bg1"/>
                </a:solidFill>
              </a:rPr>
              <a:t>Begins with retching, abdominal heaving, active vomiting</a:t>
            </a:r>
          </a:p>
          <a:p>
            <a:pPr marL="400050" lvl="2" indent="0">
              <a:buNone/>
            </a:pPr>
            <a:endParaRPr lang="en-US" sz="1000" dirty="0">
              <a:solidFill>
                <a:schemeClr val="bg1"/>
              </a:solidFill>
            </a:endParaRPr>
          </a:p>
          <a:p>
            <a:pPr marL="0" lvl="2" indent="0">
              <a:buNone/>
            </a:pPr>
            <a:r>
              <a:rPr lang="en-US" sz="2400" dirty="0">
                <a:solidFill>
                  <a:schemeClr val="bg1"/>
                </a:solidFill>
              </a:rPr>
              <a:t>Both scenarios lead to</a:t>
            </a:r>
          </a:p>
          <a:p>
            <a:pPr marL="628650" lvl="2"/>
            <a:r>
              <a:rPr lang="en-US" sz="2800" dirty="0">
                <a:solidFill>
                  <a:schemeClr val="bg1"/>
                </a:solidFill>
              </a:rPr>
              <a:t>Laryngospasm</a:t>
            </a:r>
          </a:p>
          <a:p>
            <a:pPr marL="628650" lvl="1"/>
            <a:r>
              <a:rPr lang="en-US" sz="2800" dirty="0">
                <a:solidFill>
                  <a:schemeClr val="bg1"/>
                </a:solidFill>
              </a:rPr>
              <a:t>Oxygen desaturation </a:t>
            </a:r>
            <a:r>
              <a:rPr lang="en-US" sz="1800" dirty="0">
                <a:solidFill>
                  <a:schemeClr val="bg1"/>
                </a:solidFill>
              </a:rPr>
              <a:t>(to 70s or less)</a:t>
            </a:r>
          </a:p>
          <a:p>
            <a:r>
              <a:rPr lang="en-US" sz="2400" dirty="0">
                <a:solidFill>
                  <a:schemeClr val="bg1"/>
                </a:solidFill>
              </a:rPr>
              <a:t>Regurgitation/vomiting with coughing prompts increased oral/nasal secretions and further aspiration/irritation and copious secretions impairing ventilation</a:t>
            </a:r>
          </a:p>
          <a:p>
            <a:r>
              <a:rPr lang="en-US" sz="2400" dirty="0">
                <a:solidFill>
                  <a:schemeClr val="bg1"/>
                </a:solidFill>
              </a:rPr>
              <a:t>Is this really aspiration? YES.</a:t>
            </a:r>
          </a:p>
          <a:p>
            <a:endParaRPr lang="en-US" sz="2400" dirty="0"/>
          </a:p>
          <a:p>
            <a:endParaRPr lang="en-US" dirty="0"/>
          </a:p>
        </p:txBody>
      </p:sp>
      <p:pic>
        <p:nvPicPr>
          <p:cNvPr id="10" name="Picture 9">
            <a:extLst>
              <a:ext uri="{FF2B5EF4-FFF2-40B4-BE49-F238E27FC236}">
                <a16:creationId xmlns:a16="http://schemas.microsoft.com/office/drawing/2014/main" id="{3D8D3E8B-F3B9-321D-6179-D677847AC4E5}"/>
              </a:ext>
            </a:extLst>
          </p:cNvPr>
          <p:cNvPicPr>
            <a:picLocks noChangeAspect="1"/>
          </p:cNvPicPr>
          <p:nvPr/>
        </p:nvPicPr>
        <p:blipFill rotWithShape="1">
          <a:blip r:embed="rId3"/>
          <a:srcRect l="29470" t="44442" r="57381" b="32145"/>
          <a:stretch/>
        </p:blipFill>
        <p:spPr>
          <a:xfrm rot="13833276">
            <a:off x="10167694" y="750498"/>
            <a:ext cx="1396283" cy="1397779"/>
          </a:xfrm>
          <a:prstGeom prst="rect">
            <a:avLst/>
          </a:prstGeom>
        </p:spPr>
      </p:pic>
      <p:pic>
        <p:nvPicPr>
          <p:cNvPr id="3" name="Picture 2">
            <a:extLst>
              <a:ext uri="{FF2B5EF4-FFF2-40B4-BE49-F238E27FC236}">
                <a16:creationId xmlns:a16="http://schemas.microsoft.com/office/drawing/2014/main" id="{75E3987B-8BB8-8237-E148-07DF6B3E97B8}"/>
              </a:ext>
            </a:extLst>
          </p:cNvPr>
          <p:cNvPicPr>
            <a:picLocks noChangeAspect="1"/>
          </p:cNvPicPr>
          <p:nvPr/>
        </p:nvPicPr>
        <p:blipFill>
          <a:blip r:embed="rId4"/>
          <a:srcRect t="4726"/>
          <a:stretch/>
        </p:blipFill>
        <p:spPr>
          <a:xfrm>
            <a:off x="7890069" y="3010747"/>
            <a:ext cx="2650243" cy="1385139"/>
          </a:xfrm>
          <a:prstGeom prst="rect">
            <a:avLst/>
          </a:prstGeom>
        </p:spPr>
      </p:pic>
      <p:pic>
        <p:nvPicPr>
          <p:cNvPr id="5" name="Picture 4">
            <a:extLst>
              <a:ext uri="{FF2B5EF4-FFF2-40B4-BE49-F238E27FC236}">
                <a16:creationId xmlns:a16="http://schemas.microsoft.com/office/drawing/2014/main" id="{B9A34C7B-B9BA-FBBE-6CD4-8F76485166F8}"/>
              </a:ext>
            </a:extLst>
          </p:cNvPr>
          <p:cNvPicPr>
            <a:picLocks noChangeAspect="1"/>
          </p:cNvPicPr>
          <p:nvPr/>
        </p:nvPicPr>
        <p:blipFill>
          <a:blip r:embed="rId5"/>
          <a:stretch>
            <a:fillRect/>
          </a:stretch>
        </p:blipFill>
        <p:spPr>
          <a:xfrm>
            <a:off x="10216973" y="5260973"/>
            <a:ext cx="1403527" cy="636081"/>
          </a:xfrm>
          <a:prstGeom prst="rect">
            <a:avLst/>
          </a:prstGeom>
        </p:spPr>
      </p:pic>
    </p:spTree>
    <p:extLst>
      <p:ext uri="{BB962C8B-B14F-4D97-AF65-F5344CB8AC3E}">
        <p14:creationId xmlns:p14="http://schemas.microsoft.com/office/powerpoint/2010/main" val="88197345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a:extLst>
              <a:ext uri="{FF2B5EF4-FFF2-40B4-BE49-F238E27FC236}">
                <a16:creationId xmlns:a16="http://schemas.microsoft.com/office/drawing/2014/main" id="{681C28FC-C493-5976-8467-4B03D650347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4" name="Title 13">
            <a:extLst>
              <a:ext uri="{FF2B5EF4-FFF2-40B4-BE49-F238E27FC236}">
                <a16:creationId xmlns:a16="http://schemas.microsoft.com/office/drawing/2014/main" id="{C458EE45-AC1A-51CE-9213-9E25F87FD7D4}"/>
              </a:ext>
            </a:extLst>
          </p:cNvPr>
          <p:cNvSpPr>
            <a:spLocks noGrp="1"/>
          </p:cNvSpPr>
          <p:nvPr>
            <p:ph type="title"/>
          </p:nvPr>
        </p:nvSpPr>
        <p:spPr>
          <a:xfrm>
            <a:off x="2088776" y="322729"/>
            <a:ext cx="9265024" cy="1201271"/>
          </a:xfrm>
        </p:spPr>
        <p:txBody>
          <a:bodyPr>
            <a:normAutofit/>
          </a:bodyPr>
          <a:lstStyle/>
          <a:p>
            <a:r>
              <a:rPr lang="en-US" sz="3600" b="1"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Who Aspirates and When/ Why?</a:t>
            </a:r>
          </a:p>
        </p:txBody>
      </p:sp>
      <p:sp>
        <p:nvSpPr>
          <p:cNvPr id="6" name="Content Placeholder 2">
            <a:extLst>
              <a:ext uri="{FF2B5EF4-FFF2-40B4-BE49-F238E27FC236}">
                <a16:creationId xmlns:a16="http://schemas.microsoft.com/office/drawing/2014/main" id="{41B330CB-A4A1-C64C-44AA-D6D50D478154}"/>
              </a:ext>
            </a:extLst>
          </p:cNvPr>
          <p:cNvSpPr txBox="1">
            <a:spLocks/>
          </p:cNvSpPr>
          <p:nvPr/>
        </p:nvSpPr>
        <p:spPr>
          <a:xfrm>
            <a:off x="990600" y="1978025"/>
            <a:ext cx="10515600" cy="435133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b="1" dirty="0"/>
          </a:p>
          <a:p>
            <a:endParaRPr lang="en-US" b="1" dirty="0"/>
          </a:p>
          <a:p>
            <a:endParaRPr lang="en-US" dirty="0"/>
          </a:p>
        </p:txBody>
      </p:sp>
      <p:sp>
        <p:nvSpPr>
          <p:cNvPr id="9" name="Content Placeholder 2">
            <a:extLst>
              <a:ext uri="{FF2B5EF4-FFF2-40B4-BE49-F238E27FC236}">
                <a16:creationId xmlns:a16="http://schemas.microsoft.com/office/drawing/2014/main" id="{54529DBB-6F13-BE19-A449-CA5024F0CF56}"/>
              </a:ext>
            </a:extLst>
          </p:cNvPr>
          <p:cNvSpPr>
            <a:spLocks noGrp="1"/>
          </p:cNvSpPr>
          <p:nvPr>
            <p:ph idx="1"/>
          </p:nvPr>
        </p:nvSpPr>
        <p:spPr>
          <a:xfrm>
            <a:off x="609600" y="1782793"/>
            <a:ext cx="10972800" cy="4756150"/>
          </a:xfrm>
        </p:spPr>
        <p:txBody>
          <a:bodyPr/>
          <a:lstStyle/>
          <a:p>
            <a:r>
              <a:rPr lang="en-US" sz="2400" dirty="0">
                <a:solidFill>
                  <a:schemeClr val="bg1"/>
                </a:solidFill>
              </a:rPr>
              <a:t>Coughing, desaturation, wheezing often continues to PACU</a:t>
            </a:r>
          </a:p>
          <a:p>
            <a:r>
              <a:rPr lang="en-US" sz="2400" dirty="0">
                <a:solidFill>
                  <a:schemeClr val="bg1"/>
                </a:solidFill>
              </a:rPr>
              <a:t>Sore throat, excess secretions and phlegm below cords</a:t>
            </a:r>
          </a:p>
          <a:p>
            <a:r>
              <a:rPr lang="en-US" sz="2400" dirty="0">
                <a:solidFill>
                  <a:schemeClr val="bg1"/>
                </a:solidFill>
              </a:rPr>
              <a:t>Chest tightness, wheezing</a:t>
            </a:r>
          </a:p>
          <a:p>
            <a:r>
              <a:rPr lang="en-US" sz="2400" dirty="0">
                <a:solidFill>
                  <a:schemeClr val="bg1"/>
                </a:solidFill>
              </a:rPr>
              <a:t>Careful instructions to cough, deep breathe</a:t>
            </a:r>
          </a:p>
          <a:p>
            <a:r>
              <a:rPr lang="en-US" sz="2400" dirty="0">
                <a:solidFill>
                  <a:schemeClr val="bg1"/>
                </a:solidFill>
              </a:rPr>
              <a:t>Many will present to Urgent Care or ED and be diagnosed with aspiration pneumonia</a:t>
            </a:r>
          </a:p>
          <a:p>
            <a:pPr>
              <a:lnSpc>
                <a:spcPct val="100000"/>
              </a:lnSpc>
            </a:pPr>
            <a:r>
              <a:rPr lang="en-US" sz="2400" dirty="0">
                <a:solidFill>
                  <a:schemeClr val="bg1"/>
                </a:solidFill>
              </a:rPr>
              <a:t>Almost all mini-aspirations clear in 1-2 days, but</a:t>
            </a:r>
          </a:p>
          <a:p>
            <a:pPr marL="231775" indent="-55563">
              <a:lnSpc>
                <a:spcPct val="100000"/>
              </a:lnSpc>
              <a:spcBef>
                <a:spcPts val="0"/>
              </a:spcBef>
              <a:buNone/>
            </a:pPr>
            <a:r>
              <a:rPr lang="en-US" sz="2400" dirty="0">
                <a:solidFill>
                  <a:schemeClr val="bg1"/>
                </a:solidFill>
              </a:rPr>
              <a:t>  very annoying sore throat and cough</a:t>
            </a:r>
          </a:p>
          <a:p>
            <a:pPr marL="0" indent="0">
              <a:buNone/>
            </a:pPr>
            <a:endParaRPr lang="en-US" sz="2400" dirty="0"/>
          </a:p>
        </p:txBody>
      </p:sp>
      <p:pic>
        <p:nvPicPr>
          <p:cNvPr id="7" name="Picture 6" descr="A picture containing medical equipment, medical, healthcare, indoor&#10;&#10;Description automatically generated">
            <a:extLst>
              <a:ext uri="{FF2B5EF4-FFF2-40B4-BE49-F238E27FC236}">
                <a16:creationId xmlns:a16="http://schemas.microsoft.com/office/drawing/2014/main" id="{77D1C347-4C15-95C0-00F0-8DF909628853}"/>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843276" y="621774"/>
            <a:ext cx="1510524" cy="2014032"/>
          </a:xfrm>
          <a:prstGeom prst="rect">
            <a:avLst/>
          </a:prstGeom>
        </p:spPr>
      </p:pic>
      <p:pic>
        <p:nvPicPr>
          <p:cNvPr id="5" name="Picture 4" descr="A picture containing indoor, room, medical equipment, scene&#10;&#10;Description automatically generated">
            <a:extLst>
              <a:ext uri="{FF2B5EF4-FFF2-40B4-BE49-F238E27FC236}">
                <a16:creationId xmlns:a16="http://schemas.microsoft.com/office/drawing/2014/main" id="{BEBD6FE0-FD0C-4E77-3BC1-266C77FDA4E5}"/>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t="27333" b="8877"/>
          <a:stretch/>
        </p:blipFill>
        <p:spPr>
          <a:xfrm>
            <a:off x="7610139" y="4153694"/>
            <a:ext cx="3754006" cy="1796003"/>
          </a:xfrm>
          <a:prstGeom prst="rect">
            <a:avLst/>
          </a:prstGeom>
        </p:spPr>
      </p:pic>
    </p:spTree>
    <p:extLst>
      <p:ext uri="{BB962C8B-B14F-4D97-AF65-F5344CB8AC3E}">
        <p14:creationId xmlns:p14="http://schemas.microsoft.com/office/powerpoint/2010/main" val="128691022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a:extLst>
              <a:ext uri="{FF2B5EF4-FFF2-40B4-BE49-F238E27FC236}">
                <a16:creationId xmlns:a16="http://schemas.microsoft.com/office/drawing/2014/main" id="{681C28FC-C493-5976-8467-4B03D650347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4" name="Title 13">
            <a:extLst>
              <a:ext uri="{FF2B5EF4-FFF2-40B4-BE49-F238E27FC236}">
                <a16:creationId xmlns:a16="http://schemas.microsoft.com/office/drawing/2014/main" id="{C458EE45-AC1A-51CE-9213-9E25F87FD7D4}"/>
              </a:ext>
            </a:extLst>
          </p:cNvPr>
          <p:cNvSpPr>
            <a:spLocks noGrp="1"/>
          </p:cNvSpPr>
          <p:nvPr>
            <p:ph type="title"/>
          </p:nvPr>
        </p:nvSpPr>
        <p:spPr>
          <a:xfrm>
            <a:off x="2088776" y="322729"/>
            <a:ext cx="9265024" cy="1201271"/>
          </a:xfrm>
        </p:spPr>
        <p:txBody>
          <a:bodyPr>
            <a:normAutofit/>
          </a:bodyPr>
          <a:lstStyle/>
          <a:p>
            <a:r>
              <a:rPr lang="en-US" sz="3600" b="1"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How can you help?</a:t>
            </a:r>
          </a:p>
        </p:txBody>
      </p:sp>
      <p:sp>
        <p:nvSpPr>
          <p:cNvPr id="6" name="Content Placeholder 2">
            <a:extLst>
              <a:ext uri="{FF2B5EF4-FFF2-40B4-BE49-F238E27FC236}">
                <a16:creationId xmlns:a16="http://schemas.microsoft.com/office/drawing/2014/main" id="{41B330CB-A4A1-C64C-44AA-D6D50D478154}"/>
              </a:ext>
            </a:extLst>
          </p:cNvPr>
          <p:cNvSpPr txBox="1">
            <a:spLocks/>
          </p:cNvSpPr>
          <p:nvPr/>
        </p:nvSpPr>
        <p:spPr>
          <a:xfrm>
            <a:off x="990600" y="1978025"/>
            <a:ext cx="10515600" cy="435133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b="1" dirty="0"/>
          </a:p>
          <a:p>
            <a:endParaRPr lang="en-US" b="1" dirty="0"/>
          </a:p>
          <a:p>
            <a:endParaRPr lang="en-US" dirty="0"/>
          </a:p>
        </p:txBody>
      </p:sp>
      <p:sp>
        <p:nvSpPr>
          <p:cNvPr id="9" name="Content Placeholder 2">
            <a:extLst>
              <a:ext uri="{FF2B5EF4-FFF2-40B4-BE49-F238E27FC236}">
                <a16:creationId xmlns:a16="http://schemas.microsoft.com/office/drawing/2014/main" id="{54529DBB-6F13-BE19-A449-CA5024F0CF56}"/>
              </a:ext>
            </a:extLst>
          </p:cNvPr>
          <p:cNvSpPr>
            <a:spLocks noGrp="1"/>
          </p:cNvSpPr>
          <p:nvPr>
            <p:ph idx="1"/>
          </p:nvPr>
        </p:nvSpPr>
        <p:spPr>
          <a:xfrm>
            <a:off x="609600" y="1782793"/>
            <a:ext cx="10972800" cy="4756150"/>
          </a:xfrm>
        </p:spPr>
        <p:txBody>
          <a:bodyPr/>
          <a:lstStyle/>
          <a:p>
            <a:r>
              <a:rPr lang="en-US" sz="2400" dirty="0">
                <a:solidFill>
                  <a:schemeClr val="bg1"/>
                </a:solidFill>
              </a:rPr>
              <a:t>Situational awareness during sedation</a:t>
            </a:r>
          </a:p>
          <a:p>
            <a:r>
              <a:rPr lang="en-US" sz="2400" dirty="0">
                <a:solidFill>
                  <a:schemeClr val="bg1"/>
                </a:solidFill>
              </a:rPr>
              <a:t>Elevate head of the bed</a:t>
            </a:r>
          </a:p>
          <a:p>
            <a:r>
              <a:rPr lang="en-US" sz="2400" dirty="0">
                <a:solidFill>
                  <a:schemeClr val="bg1"/>
                </a:solidFill>
              </a:rPr>
              <a:t>Suction ready and on, help suction secretions</a:t>
            </a:r>
          </a:p>
          <a:p>
            <a:r>
              <a:rPr lang="en-US" sz="2400" dirty="0" err="1">
                <a:solidFill>
                  <a:schemeClr val="bg1"/>
                </a:solidFill>
              </a:rPr>
              <a:t>Ambu</a:t>
            </a:r>
            <a:r>
              <a:rPr lang="en-US" sz="2400" dirty="0">
                <a:solidFill>
                  <a:schemeClr val="bg1"/>
                </a:solidFill>
              </a:rPr>
              <a:t> bag ready and connected to oxygen</a:t>
            </a:r>
          </a:p>
          <a:p>
            <a:r>
              <a:rPr lang="en-US" sz="2400" dirty="0">
                <a:solidFill>
                  <a:schemeClr val="bg1"/>
                </a:solidFill>
              </a:rPr>
              <a:t>In PACU - cough, deep breathe, follow sats</a:t>
            </a:r>
          </a:p>
          <a:p>
            <a:r>
              <a:rPr lang="en-US" sz="2400" dirty="0">
                <a:solidFill>
                  <a:schemeClr val="bg1"/>
                </a:solidFill>
              </a:rPr>
              <a:t>Reassurance to patient at post op call</a:t>
            </a:r>
          </a:p>
        </p:txBody>
      </p:sp>
      <p:pic>
        <p:nvPicPr>
          <p:cNvPr id="2" name="Picture 1" descr="A person in a blue shirt and a mask&#10;&#10;Description automatically generated with low confidence">
            <a:extLst>
              <a:ext uri="{FF2B5EF4-FFF2-40B4-BE49-F238E27FC236}">
                <a16:creationId xmlns:a16="http://schemas.microsoft.com/office/drawing/2014/main" id="{19F996B2-91B2-24CE-5C2C-BD735BCCDB9E}"/>
              </a:ext>
            </a:extLst>
          </p:cNvPr>
          <p:cNvPicPr>
            <a:picLocks noChangeAspect="1"/>
          </p:cNvPicPr>
          <p:nvPr/>
        </p:nvPicPr>
        <p:blipFill>
          <a:blip r:embed="rId3" cstate="print">
            <a:extLst>
              <a:ext uri="{28A0092B-C50C-407E-A947-70E740481C1C}">
                <a14:useLocalDpi xmlns:a14="http://schemas.microsoft.com/office/drawing/2010/main" val="0"/>
              </a:ext>
            </a:extLst>
          </a:blip>
          <a:srcRect l="24800" t="26493"/>
          <a:stretch/>
        </p:blipFill>
        <p:spPr>
          <a:xfrm>
            <a:off x="7442714" y="595633"/>
            <a:ext cx="1971553" cy="2569553"/>
          </a:xfrm>
          <a:prstGeom prst="rect">
            <a:avLst/>
          </a:prstGeom>
        </p:spPr>
      </p:pic>
      <p:pic>
        <p:nvPicPr>
          <p:cNvPr id="3" name="Picture 2" descr="A picture containing indoor, cable, computer, electrical wiring&#10;&#10;Description automatically generated">
            <a:extLst>
              <a:ext uri="{FF2B5EF4-FFF2-40B4-BE49-F238E27FC236}">
                <a16:creationId xmlns:a16="http://schemas.microsoft.com/office/drawing/2014/main" id="{A4EC364E-B4B8-D106-4625-623714B85C76}"/>
              </a:ext>
            </a:extLst>
          </p:cNvPr>
          <p:cNvPicPr>
            <a:picLocks noChangeAspect="1"/>
          </p:cNvPicPr>
          <p:nvPr/>
        </p:nvPicPr>
        <p:blipFill rotWithShape="1">
          <a:blip r:embed="rId4">
            <a:extLst>
              <a:ext uri="{28A0092B-C50C-407E-A947-70E740481C1C}">
                <a14:useLocalDpi xmlns:a14="http://schemas.microsoft.com/office/drawing/2010/main" val="0"/>
              </a:ext>
            </a:extLst>
          </a:blip>
          <a:srcRect b="23353"/>
          <a:stretch/>
        </p:blipFill>
        <p:spPr>
          <a:xfrm>
            <a:off x="9879695" y="2597889"/>
            <a:ext cx="1626505" cy="1662222"/>
          </a:xfrm>
          <a:prstGeom prst="rect">
            <a:avLst/>
          </a:prstGeom>
        </p:spPr>
      </p:pic>
      <p:pic>
        <p:nvPicPr>
          <p:cNvPr id="4" name="Content Placeholder 4" descr="A group of people wearing face masks and holding a pipette&#10;&#10;Description automatically generated with low confidence">
            <a:extLst>
              <a:ext uri="{FF2B5EF4-FFF2-40B4-BE49-F238E27FC236}">
                <a16:creationId xmlns:a16="http://schemas.microsoft.com/office/drawing/2014/main" id="{038BFF34-1562-FBC6-1155-49B70ACBBAB2}"/>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850417" y="3692815"/>
            <a:ext cx="2563850" cy="1922888"/>
          </a:xfrm>
          <a:prstGeom prst="rect">
            <a:avLst/>
          </a:prstGeom>
        </p:spPr>
      </p:pic>
    </p:spTree>
    <p:extLst>
      <p:ext uri="{BB962C8B-B14F-4D97-AF65-F5344CB8AC3E}">
        <p14:creationId xmlns:p14="http://schemas.microsoft.com/office/powerpoint/2010/main" val="265001279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A583EB0F-8678-F6BE-8F96-B19D27C98BC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4" name="Title 3">
            <a:extLst>
              <a:ext uri="{FF2B5EF4-FFF2-40B4-BE49-F238E27FC236}">
                <a16:creationId xmlns:a16="http://schemas.microsoft.com/office/drawing/2014/main" id="{191EEA41-AD11-C994-2225-D86EEC2E674A}"/>
              </a:ext>
            </a:extLst>
          </p:cNvPr>
          <p:cNvSpPr>
            <a:spLocks noGrp="1" noRot="1" noMove="1" noResize="1" noEditPoints="1" noAdjustHandles="1" noChangeArrowheads="1" noChangeShapeType="1"/>
          </p:cNvSpPr>
          <p:nvPr>
            <p:ph type="ctrTitle"/>
          </p:nvPr>
        </p:nvSpPr>
        <p:spPr>
          <a:xfrm>
            <a:off x="3092824" y="466165"/>
            <a:ext cx="9099175" cy="3738282"/>
          </a:xfrm>
        </p:spPr>
        <p:txBody>
          <a:bodyPr anchor="ctr">
            <a:noAutofit/>
          </a:bodyPr>
          <a:lstStyle/>
          <a:p>
            <a:r>
              <a:rPr lang="en-US" sz="2800" b="1">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MASGNA 2025 Fall Hybrid Conference </a:t>
            </a:r>
            <a:br>
              <a:rPr lang="en-US" sz="2800" b="1">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br>
            <a:br>
              <a:rPr lang="en-US" sz="2800" b="1">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br>
            <a:br>
              <a:rPr lang="en-US" sz="2800" b="1">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br>
            <a:r>
              <a:rPr lang="en-US" sz="4000" b="1">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GLP-1 Drugs and Anesthesia Concerns in the Endoscopy Suite</a:t>
            </a:r>
          </a:p>
        </p:txBody>
      </p:sp>
      <p:sp>
        <p:nvSpPr>
          <p:cNvPr id="5" name="Subtitle 4">
            <a:extLst>
              <a:ext uri="{FF2B5EF4-FFF2-40B4-BE49-F238E27FC236}">
                <a16:creationId xmlns:a16="http://schemas.microsoft.com/office/drawing/2014/main" id="{E29FE4D8-746B-7071-BA26-87E259FFC11C}"/>
              </a:ext>
            </a:extLst>
          </p:cNvPr>
          <p:cNvSpPr>
            <a:spLocks noGrp="1"/>
          </p:cNvSpPr>
          <p:nvPr>
            <p:ph type="subTitle" idx="1"/>
          </p:nvPr>
        </p:nvSpPr>
        <p:spPr>
          <a:xfrm>
            <a:off x="3228290" y="3496601"/>
            <a:ext cx="9099175" cy="1703293"/>
          </a:xfrm>
        </p:spPr>
        <p:txBody>
          <a:bodyPr>
            <a:normAutofit lnSpcReduction="10000"/>
          </a:bodyPr>
          <a:lstStyle/>
          <a:p>
            <a:endParaRPr lang="en-US" dirty="0">
              <a:solidFill>
                <a:srgbClr val="FCC89B"/>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a:p>
            <a:r>
              <a:rPr lang="en-US" b="1"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Catherine Cooper, MD</a:t>
            </a:r>
          </a:p>
          <a:p>
            <a:r>
              <a:rPr lang="en-US" sz="2200"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Anesthesiologist, VCU Health System</a:t>
            </a:r>
          </a:p>
          <a:p>
            <a:r>
              <a:rPr lang="en-US" sz="2200"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Medical Director, Stony Point Endoscopy</a:t>
            </a:r>
          </a:p>
        </p:txBody>
      </p:sp>
      <p:pic>
        <p:nvPicPr>
          <p:cNvPr id="2" name="Picture 6" descr="river_panarama">
            <a:extLst>
              <a:ext uri="{FF2B5EF4-FFF2-40B4-BE49-F238E27FC236}">
                <a16:creationId xmlns:a16="http://schemas.microsoft.com/office/drawing/2014/main" id="{5F122CF6-3AC2-18E2-2D1D-1BB63810376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27975" y="5199894"/>
            <a:ext cx="2899804" cy="10752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46699864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a:extLst>
              <a:ext uri="{FF2B5EF4-FFF2-40B4-BE49-F238E27FC236}">
                <a16:creationId xmlns:a16="http://schemas.microsoft.com/office/drawing/2014/main" id="{681C28FC-C493-5976-8467-4B03D650347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6" name="Content Placeholder 2">
            <a:extLst>
              <a:ext uri="{FF2B5EF4-FFF2-40B4-BE49-F238E27FC236}">
                <a16:creationId xmlns:a16="http://schemas.microsoft.com/office/drawing/2014/main" id="{41B330CB-A4A1-C64C-44AA-D6D50D478154}"/>
              </a:ext>
            </a:extLst>
          </p:cNvPr>
          <p:cNvSpPr txBox="1">
            <a:spLocks/>
          </p:cNvSpPr>
          <p:nvPr/>
        </p:nvSpPr>
        <p:spPr>
          <a:xfrm>
            <a:off x="990600" y="1978025"/>
            <a:ext cx="10515600" cy="435133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b="1" dirty="0"/>
          </a:p>
          <a:p>
            <a:endParaRPr lang="en-US" b="1" dirty="0"/>
          </a:p>
          <a:p>
            <a:endParaRPr lang="en-US" dirty="0"/>
          </a:p>
        </p:txBody>
      </p:sp>
      <p:sp>
        <p:nvSpPr>
          <p:cNvPr id="9" name="Content Placeholder 2">
            <a:extLst>
              <a:ext uri="{FF2B5EF4-FFF2-40B4-BE49-F238E27FC236}">
                <a16:creationId xmlns:a16="http://schemas.microsoft.com/office/drawing/2014/main" id="{54529DBB-6F13-BE19-A449-CA5024F0CF56}"/>
              </a:ext>
            </a:extLst>
          </p:cNvPr>
          <p:cNvSpPr>
            <a:spLocks noGrp="1"/>
          </p:cNvSpPr>
          <p:nvPr>
            <p:ph idx="1"/>
          </p:nvPr>
        </p:nvSpPr>
        <p:spPr>
          <a:xfrm>
            <a:off x="609600" y="1505857"/>
            <a:ext cx="10972800" cy="4756150"/>
          </a:xfrm>
        </p:spPr>
        <p:txBody>
          <a:bodyPr/>
          <a:lstStyle/>
          <a:p>
            <a:endParaRPr lang="en-US" sz="2400" dirty="0"/>
          </a:p>
          <a:p>
            <a:endParaRPr lang="en-US" dirty="0"/>
          </a:p>
        </p:txBody>
      </p:sp>
      <p:pic>
        <p:nvPicPr>
          <p:cNvPr id="4" name="Content Placeholder 4" descr="A chat bubble with a cat and text">
            <a:extLst>
              <a:ext uri="{FF2B5EF4-FFF2-40B4-BE49-F238E27FC236}">
                <a16:creationId xmlns:a16="http://schemas.microsoft.com/office/drawing/2014/main" id="{3EB54B08-54B3-FB98-9D72-19A05776904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318967" y="1288371"/>
            <a:ext cx="7858865" cy="4063772"/>
          </a:xfrm>
          <a:prstGeom prst="rect">
            <a:avLst/>
          </a:prstGeom>
        </p:spPr>
      </p:pic>
    </p:spTree>
    <p:extLst>
      <p:ext uri="{BB962C8B-B14F-4D97-AF65-F5344CB8AC3E}">
        <p14:creationId xmlns:p14="http://schemas.microsoft.com/office/powerpoint/2010/main" val="211517046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526927" y="0"/>
            <a:ext cx="9138146" cy="6858000"/>
          </a:xfrm>
          <a:prstGeom prst="rect">
            <a:avLst/>
          </a:prstGeom>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a:extLst>
              <a:ext uri="{FF2B5EF4-FFF2-40B4-BE49-F238E27FC236}">
                <a16:creationId xmlns:a16="http://schemas.microsoft.com/office/drawing/2014/main" id="{681C28FC-C493-5976-8467-4B03D650347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0903"/>
            <a:ext cx="12192000" cy="6858000"/>
          </a:xfrm>
          <a:prstGeom prst="rect">
            <a:avLst/>
          </a:prstGeom>
        </p:spPr>
      </p:pic>
      <p:sp>
        <p:nvSpPr>
          <p:cNvPr id="14" name="Title 13">
            <a:extLst>
              <a:ext uri="{FF2B5EF4-FFF2-40B4-BE49-F238E27FC236}">
                <a16:creationId xmlns:a16="http://schemas.microsoft.com/office/drawing/2014/main" id="{C458EE45-AC1A-51CE-9213-9E25F87FD7D4}"/>
              </a:ext>
            </a:extLst>
          </p:cNvPr>
          <p:cNvSpPr>
            <a:spLocks noGrp="1"/>
          </p:cNvSpPr>
          <p:nvPr>
            <p:ph type="title"/>
          </p:nvPr>
        </p:nvSpPr>
        <p:spPr>
          <a:xfrm>
            <a:off x="2088776" y="322729"/>
            <a:ext cx="9265024" cy="1201271"/>
          </a:xfrm>
        </p:spPr>
        <p:txBody>
          <a:bodyPr>
            <a:normAutofit/>
          </a:bodyPr>
          <a:lstStyle/>
          <a:p>
            <a:r>
              <a:rPr lang="en-US" sz="3600" b="1">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Anesthesia Concerns in Endoscopy</a:t>
            </a:r>
            <a:br>
              <a:rPr lang="en-US" sz="3600" b="1">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br>
            <a:r>
              <a:rPr lang="en-US" sz="3600" b="1">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en-US" sz="2800">
                <a:solidFill>
                  <a:srgbClr val="FCC89B"/>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It’s All About the Airway</a:t>
            </a:r>
          </a:p>
        </p:txBody>
      </p:sp>
      <p:sp>
        <p:nvSpPr>
          <p:cNvPr id="15" name="Content Placeholder 14">
            <a:extLst>
              <a:ext uri="{FF2B5EF4-FFF2-40B4-BE49-F238E27FC236}">
                <a16:creationId xmlns:a16="http://schemas.microsoft.com/office/drawing/2014/main" id="{6709D407-6FB3-440F-9168-240170C8750F}"/>
              </a:ext>
            </a:extLst>
          </p:cNvPr>
          <p:cNvSpPr>
            <a:spLocks noGrp="1"/>
          </p:cNvSpPr>
          <p:nvPr>
            <p:ph idx="1"/>
          </p:nvPr>
        </p:nvSpPr>
        <p:spPr>
          <a:xfrm>
            <a:off x="1050808" y="1857632"/>
            <a:ext cx="9959062" cy="4087906"/>
          </a:xfrm>
        </p:spPr>
        <p:txBody>
          <a:bodyPr/>
          <a:lstStyle/>
          <a:p>
            <a:pPr>
              <a:buClr>
                <a:srgbClr val="FCC89B"/>
              </a:buClr>
            </a:pPr>
            <a:r>
              <a:rPr lang="en-US" sz="2400"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GLP-1 agonist use is now common for both diabetes and weight loss (1 in 8 adults in the US)</a:t>
            </a:r>
          </a:p>
          <a:p>
            <a:pPr>
              <a:buClr>
                <a:srgbClr val="FCC89B"/>
              </a:buClr>
            </a:pPr>
            <a:r>
              <a:rPr lang="en-US" sz="2400"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Profound effects on entire GI tract</a:t>
            </a:r>
          </a:p>
          <a:p>
            <a:pPr>
              <a:buClr>
                <a:srgbClr val="FCC89B"/>
              </a:buClr>
            </a:pPr>
            <a:r>
              <a:rPr lang="en-US" sz="2400"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Concern for delayed gastric emptying</a:t>
            </a:r>
          </a:p>
          <a:p>
            <a:pPr lvl="1">
              <a:buClr>
                <a:srgbClr val="FCC89B"/>
              </a:buClr>
            </a:pPr>
            <a:r>
              <a:rPr lang="en-US">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Colon doesn’t empty well either</a:t>
            </a:r>
          </a:p>
          <a:p>
            <a:pPr>
              <a:buClr>
                <a:srgbClr val="FCC89B"/>
              </a:buClr>
            </a:pPr>
            <a:r>
              <a:rPr lang="en-US" sz="2400"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Controversy among medical providers about risk and need to stop drugs prior to anesthesia for surgery or procedures</a:t>
            </a:r>
          </a:p>
          <a:p>
            <a:pPr>
              <a:buClr>
                <a:srgbClr val="FCC89B"/>
              </a:buClr>
            </a:pPr>
            <a:r>
              <a:rPr lang="en-US" sz="2400"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Guidelines from 2023 and 2024</a:t>
            </a:r>
          </a:p>
        </p:txBody>
      </p:sp>
      <p:pic>
        <p:nvPicPr>
          <p:cNvPr id="3" name="Picture 2">
            <a:extLst>
              <a:ext uri="{FF2B5EF4-FFF2-40B4-BE49-F238E27FC236}">
                <a16:creationId xmlns:a16="http://schemas.microsoft.com/office/drawing/2014/main" id="{BE8A0098-2DC7-47CB-7CAE-33AFC0693118}"/>
              </a:ext>
            </a:extLst>
          </p:cNvPr>
          <p:cNvPicPr>
            <a:picLocks noChangeAspect="1"/>
          </p:cNvPicPr>
          <p:nvPr/>
        </p:nvPicPr>
        <p:blipFill>
          <a:blip r:embed="rId3"/>
          <a:srcRect l="15860" r="15145" b="14899"/>
          <a:stretch/>
        </p:blipFill>
        <p:spPr>
          <a:xfrm rot="246613">
            <a:off x="9550807" y="2529985"/>
            <a:ext cx="1685968" cy="1371600"/>
          </a:xfrm>
          <a:prstGeom prst="rect">
            <a:avLst/>
          </a:prstGeom>
        </p:spPr>
      </p:pic>
    </p:spTree>
    <p:extLst>
      <p:ext uri="{BB962C8B-B14F-4D97-AF65-F5344CB8AC3E}">
        <p14:creationId xmlns:p14="http://schemas.microsoft.com/office/powerpoint/2010/main" val="36503239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a:extLst>
              <a:ext uri="{FF2B5EF4-FFF2-40B4-BE49-F238E27FC236}">
                <a16:creationId xmlns:a16="http://schemas.microsoft.com/office/drawing/2014/main" id="{681C28FC-C493-5976-8467-4B03D650347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82880"/>
            <a:ext cx="12192000" cy="6858000"/>
          </a:xfrm>
          <a:prstGeom prst="rect">
            <a:avLst/>
          </a:prstGeom>
        </p:spPr>
      </p:pic>
      <p:sp>
        <p:nvSpPr>
          <p:cNvPr id="14" name="Title 13">
            <a:extLst>
              <a:ext uri="{FF2B5EF4-FFF2-40B4-BE49-F238E27FC236}">
                <a16:creationId xmlns:a16="http://schemas.microsoft.com/office/drawing/2014/main" id="{C458EE45-AC1A-51CE-9213-9E25F87FD7D4}"/>
              </a:ext>
            </a:extLst>
          </p:cNvPr>
          <p:cNvSpPr>
            <a:spLocks noGrp="1"/>
          </p:cNvSpPr>
          <p:nvPr>
            <p:ph type="title"/>
          </p:nvPr>
        </p:nvSpPr>
        <p:spPr>
          <a:xfrm>
            <a:off x="2088776" y="322729"/>
            <a:ext cx="9265024" cy="744071"/>
          </a:xfrm>
        </p:spPr>
        <p:txBody>
          <a:bodyPr>
            <a:normAutofit/>
          </a:bodyPr>
          <a:lstStyle/>
          <a:p>
            <a:r>
              <a:rPr lang="en-US" sz="3600" b="1">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GLP-1 Agonist Drugs</a:t>
            </a:r>
            <a:endParaRPr lang="en-US" sz="2800">
              <a:solidFill>
                <a:srgbClr val="FCC89B"/>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
        <p:nvSpPr>
          <p:cNvPr id="15" name="Content Placeholder 14">
            <a:extLst>
              <a:ext uri="{FF2B5EF4-FFF2-40B4-BE49-F238E27FC236}">
                <a16:creationId xmlns:a16="http://schemas.microsoft.com/office/drawing/2014/main" id="{6709D407-6FB3-440F-9168-240170C8750F}"/>
              </a:ext>
            </a:extLst>
          </p:cNvPr>
          <p:cNvSpPr>
            <a:spLocks noGrp="1"/>
          </p:cNvSpPr>
          <p:nvPr>
            <p:ph idx="1"/>
          </p:nvPr>
        </p:nvSpPr>
        <p:spPr>
          <a:xfrm>
            <a:off x="1650202" y="1177215"/>
            <a:ext cx="7603864" cy="4503570"/>
          </a:xfrm>
        </p:spPr>
        <p:txBody>
          <a:bodyPr>
            <a:normAutofit lnSpcReduction="10000"/>
          </a:bodyPr>
          <a:lstStyle/>
          <a:p>
            <a:pPr marL="0" marR="0" lvl="0" indent="0" algn="l" defTabSz="914400" rtl="0" eaLnBrk="1" fontAlgn="auto" latinLnBrk="0" hangingPunct="1">
              <a:lnSpc>
                <a:spcPct val="90000"/>
              </a:lnSpc>
              <a:spcBef>
                <a:spcPts val="1000"/>
              </a:spcBef>
              <a:spcAft>
                <a:spcPts val="0"/>
              </a:spcAft>
              <a:buClr>
                <a:srgbClr val="FCC89B"/>
              </a:buClr>
              <a:buSzTx/>
              <a:buFont typeface="Arial" panose="020B0604020202020204" pitchFamily="34" charset="0"/>
              <a:buNone/>
              <a:tabLst/>
              <a:defRPr/>
            </a:pPr>
            <a:r>
              <a:rPr kumimoji="0" lang="en-US" sz="2400" b="0" i="0" u="none" strike="noStrike" kern="1200" cap="none" spc="0" normalizeH="0" baseline="0" noProof="0" err="1">
                <a:ln>
                  <a:noFill/>
                </a:ln>
                <a:solidFill>
                  <a:prstClr val="white"/>
                </a:solidFill>
                <a:effectLst>
                  <a:outerShdw blurRad="38100" dist="38100" dir="2700000" algn="tl">
                    <a:srgbClr val="000000">
                      <a:alpha val="43137"/>
                    </a:srgbClr>
                  </a:outerShdw>
                </a:effectLst>
                <a:uLnTx/>
                <a:uFillTx/>
                <a:latin typeface="Arial" panose="020B0604020202020204" pitchFamily="34" charset="0"/>
                <a:ea typeface="+mn-ea"/>
                <a:cs typeface="Arial" panose="020B0604020202020204" pitchFamily="34" charset="0"/>
              </a:rPr>
              <a:t>Semaglutide</a:t>
            </a:r>
            <a:r>
              <a:rPr kumimoji="0" lang="en-US" sz="2400" b="0" i="0" u="none" strike="noStrike" kern="1200" cap="none" spc="0" normalizeH="0" baseline="0" noProof="0">
                <a:ln>
                  <a:noFill/>
                </a:ln>
                <a:solidFill>
                  <a:prstClr val="white"/>
                </a:solidFill>
                <a:effectLst>
                  <a:outerShdw blurRad="38100" dist="38100" dir="2700000" algn="tl">
                    <a:srgbClr val="000000">
                      <a:alpha val="43137"/>
                    </a:srgbClr>
                  </a:outerShdw>
                </a:effectLst>
                <a:uLnTx/>
                <a:uFillTx/>
                <a:latin typeface="Arial" panose="020B0604020202020204" pitchFamily="34" charset="0"/>
                <a:ea typeface="+mn-ea"/>
                <a:cs typeface="Arial" panose="020B0604020202020204" pitchFamily="34" charset="0"/>
              </a:rPr>
              <a:t>	</a:t>
            </a:r>
          </a:p>
          <a:p>
            <a:pPr marL="685800" marR="0" lvl="1" indent="-228600" algn="l" defTabSz="914400" rtl="0" eaLnBrk="1" fontAlgn="auto" latinLnBrk="0" hangingPunct="1">
              <a:lnSpc>
                <a:spcPct val="90000"/>
              </a:lnSpc>
              <a:spcBef>
                <a:spcPts val="500"/>
              </a:spcBef>
              <a:spcAft>
                <a:spcPts val="0"/>
              </a:spcAft>
              <a:buClr>
                <a:srgbClr val="FCC89B"/>
              </a:buClr>
              <a:buSzTx/>
              <a:buFont typeface="Arial" panose="020B0604020202020204" pitchFamily="34" charset="0"/>
              <a:buChar char="•"/>
              <a:tabLst/>
              <a:defRPr/>
            </a:pPr>
            <a:r>
              <a:rPr kumimoji="0" lang="en-US" sz="1800" b="0" i="0" u="none" strike="noStrike" kern="1200" cap="none" spc="0" normalizeH="0" baseline="0" noProof="0">
                <a:ln>
                  <a:noFill/>
                </a:ln>
                <a:solidFill>
                  <a:prstClr val="white"/>
                </a:solidFill>
                <a:effectLst>
                  <a:outerShdw blurRad="38100" dist="38100" dir="2700000" algn="tl">
                    <a:srgbClr val="000000">
                      <a:alpha val="43137"/>
                    </a:srgbClr>
                  </a:outerShdw>
                </a:effectLst>
                <a:uLnTx/>
                <a:uFillTx/>
                <a:latin typeface="Arial" panose="020B0604020202020204" pitchFamily="34" charset="0"/>
                <a:ea typeface="+mn-ea"/>
                <a:cs typeface="Arial" panose="020B0604020202020204" pitchFamily="34" charset="0"/>
              </a:rPr>
              <a:t>Ozempic</a:t>
            </a:r>
            <a:r>
              <a:rPr kumimoji="0" lang="en-US" sz="1800" b="0" i="0" u="none" strike="noStrike" kern="1200" cap="none" spc="0" normalizeH="0" baseline="30000" noProof="0">
                <a:ln>
                  <a:noFill/>
                </a:ln>
                <a:solidFill>
                  <a:prstClr val="white"/>
                </a:solidFill>
                <a:effectLst>
                  <a:outerShdw blurRad="38100" dist="38100" dir="2700000" algn="tl">
                    <a:srgbClr val="000000">
                      <a:alpha val="43137"/>
                    </a:srgbClr>
                  </a:outerShdw>
                </a:effectLst>
                <a:uLnTx/>
                <a:uFillTx/>
                <a:latin typeface="Arial" panose="020B0604020202020204" pitchFamily="34" charset="0"/>
                <a:ea typeface="+mn-ea"/>
                <a:cs typeface="Arial" panose="020B0604020202020204" pitchFamily="34" charset="0"/>
              </a:rPr>
              <a:t>®</a:t>
            </a:r>
            <a:r>
              <a:rPr kumimoji="0" lang="en-US" sz="1800" b="0" i="0" u="none" strike="noStrike" kern="1200" cap="none" spc="0" normalizeH="0" baseline="0" noProof="0">
                <a:ln>
                  <a:noFill/>
                </a:ln>
                <a:solidFill>
                  <a:prstClr val="white"/>
                </a:solidFill>
                <a:effectLst>
                  <a:outerShdw blurRad="38100" dist="38100" dir="2700000" algn="tl">
                    <a:srgbClr val="000000">
                      <a:alpha val="43137"/>
                    </a:srgbClr>
                  </a:outerShdw>
                </a:effectLst>
                <a:uLnTx/>
                <a:uFillTx/>
                <a:latin typeface="Arial" panose="020B0604020202020204" pitchFamily="34" charset="0"/>
                <a:ea typeface="+mn-ea"/>
                <a:cs typeface="Arial" panose="020B0604020202020204" pitchFamily="34" charset="0"/>
              </a:rPr>
              <a:t>   </a:t>
            </a:r>
            <a:r>
              <a:rPr kumimoji="0" lang="en-US" sz="1800" b="0" i="0" u="none" strike="noStrike" kern="1200" cap="none" spc="0" normalizeH="0" baseline="0" noProof="0" err="1">
                <a:ln>
                  <a:noFill/>
                </a:ln>
                <a:solidFill>
                  <a:prstClr val="white"/>
                </a:solidFill>
                <a:effectLst>
                  <a:outerShdw blurRad="38100" dist="38100" dir="2700000" algn="tl">
                    <a:srgbClr val="000000">
                      <a:alpha val="43137"/>
                    </a:srgbClr>
                  </a:outerShdw>
                </a:effectLst>
                <a:uLnTx/>
                <a:uFillTx/>
                <a:latin typeface="Arial" panose="020B0604020202020204" pitchFamily="34" charset="0"/>
                <a:ea typeface="+mn-ea"/>
                <a:cs typeface="Arial" panose="020B0604020202020204" pitchFamily="34" charset="0"/>
              </a:rPr>
              <a:t>Wegovy</a:t>
            </a:r>
            <a:r>
              <a:rPr kumimoji="0" lang="en-US" sz="1800" b="0" i="0" u="none" strike="noStrike" kern="1200" cap="none" spc="0" normalizeH="0" baseline="30000" noProof="0">
                <a:ln>
                  <a:noFill/>
                </a:ln>
                <a:solidFill>
                  <a:prstClr val="white"/>
                </a:solidFill>
                <a:effectLst>
                  <a:outerShdw blurRad="38100" dist="38100" dir="2700000" algn="tl">
                    <a:srgbClr val="000000">
                      <a:alpha val="43137"/>
                    </a:srgbClr>
                  </a:outerShdw>
                </a:effectLst>
                <a:uLnTx/>
                <a:uFillTx/>
                <a:latin typeface="Arial" panose="020B0604020202020204" pitchFamily="34" charset="0"/>
                <a:ea typeface="+mn-ea"/>
                <a:cs typeface="Arial" panose="020B0604020202020204" pitchFamily="34" charset="0"/>
              </a:rPr>
              <a:t> ®</a:t>
            </a:r>
            <a:r>
              <a:rPr kumimoji="0" lang="en-US" sz="1800" b="0" i="0" u="none" strike="noStrike" kern="1200" cap="none" spc="0" normalizeH="0" baseline="0" noProof="0">
                <a:ln>
                  <a:noFill/>
                </a:ln>
                <a:solidFill>
                  <a:prstClr val="white"/>
                </a:solidFill>
                <a:effectLst>
                  <a:outerShdw blurRad="38100" dist="38100" dir="2700000" algn="tl">
                    <a:srgbClr val="000000">
                      <a:alpha val="43137"/>
                    </a:srgbClr>
                  </a:outerShdw>
                </a:effectLst>
                <a:uLnTx/>
                <a:uFillTx/>
                <a:latin typeface="Arial" panose="020B0604020202020204" pitchFamily="34" charset="0"/>
                <a:ea typeface="+mn-ea"/>
                <a:cs typeface="Arial" panose="020B0604020202020204" pitchFamily="34" charset="0"/>
              </a:rPr>
              <a:t>   </a:t>
            </a:r>
            <a:r>
              <a:rPr kumimoji="0" lang="en-US" sz="1800" b="0" i="0" u="none" strike="noStrike" kern="1200" cap="none" spc="0" normalizeH="0" baseline="0" noProof="0" err="1">
                <a:ln>
                  <a:noFill/>
                </a:ln>
                <a:solidFill>
                  <a:prstClr val="white"/>
                </a:solidFill>
                <a:effectLst>
                  <a:outerShdw blurRad="38100" dist="38100" dir="2700000" algn="tl">
                    <a:srgbClr val="000000">
                      <a:alpha val="43137"/>
                    </a:srgbClr>
                  </a:outerShdw>
                </a:effectLst>
                <a:uLnTx/>
                <a:uFillTx/>
                <a:latin typeface="Arial" panose="020B0604020202020204" pitchFamily="34" charset="0"/>
                <a:ea typeface="+mn-ea"/>
                <a:cs typeface="Arial" panose="020B0604020202020204" pitchFamily="34" charset="0"/>
              </a:rPr>
              <a:t>Rybelsus</a:t>
            </a:r>
            <a:r>
              <a:rPr kumimoji="0" lang="en-US" sz="1800" b="0" i="0" u="none" strike="noStrike" kern="1200" cap="none" spc="0" normalizeH="0" baseline="30000" noProof="0">
                <a:ln>
                  <a:noFill/>
                </a:ln>
                <a:solidFill>
                  <a:prstClr val="white"/>
                </a:solidFill>
                <a:effectLst>
                  <a:outerShdw blurRad="38100" dist="38100" dir="2700000" algn="tl">
                    <a:srgbClr val="000000">
                      <a:alpha val="43137"/>
                    </a:srgbClr>
                  </a:outerShdw>
                </a:effectLst>
                <a:uLnTx/>
                <a:uFillTx/>
                <a:latin typeface="Arial" panose="020B0604020202020204" pitchFamily="34" charset="0"/>
                <a:ea typeface="+mn-ea"/>
                <a:cs typeface="Arial" panose="020B0604020202020204" pitchFamily="34" charset="0"/>
              </a:rPr>
              <a:t>®</a:t>
            </a:r>
            <a:endParaRPr kumimoji="0" lang="en-US" sz="800" b="0" i="0" u="none" strike="noStrike" kern="1200" cap="none" spc="0" normalizeH="0" baseline="0" noProof="0">
              <a:ln>
                <a:noFill/>
              </a:ln>
              <a:solidFill>
                <a:prstClr val="white"/>
              </a:solidFill>
              <a:effectLst>
                <a:outerShdw blurRad="38100" dist="38100" dir="2700000" algn="tl">
                  <a:srgbClr val="000000">
                    <a:alpha val="43137"/>
                  </a:srgbClr>
                </a:outerShdw>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90000"/>
              </a:lnSpc>
              <a:spcBef>
                <a:spcPts val="1000"/>
              </a:spcBef>
              <a:spcAft>
                <a:spcPts val="0"/>
              </a:spcAft>
              <a:buClr>
                <a:srgbClr val="FCC89B"/>
              </a:buClr>
              <a:buSzTx/>
              <a:buFont typeface="Arial" panose="020B0604020202020204" pitchFamily="34" charset="0"/>
              <a:buNone/>
              <a:tabLst/>
              <a:defRPr/>
            </a:pPr>
            <a:r>
              <a:rPr kumimoji="0" lang="en-US" sz="2400" b="0" i="0" u="none" strike="noStrike" kern="1200" cap="none" spc="0" normalizeH="0" baseline="0" noProof="0" err="1">
                <a:ln>
                  <a:noFill/>
                </a:ln>
                <a:solidFill>
                  <a:prstClr val="white"/>
                </a:solidFill>
                <a:effectLst>
                  <a:outerShdw blurRad="38100" dist="38100" dir="2700000" algn="tl">
                    <a:srgbClr val="000000">
                      <a:alpha val="43137"/>
                    </a:srgbClr>
                  </a:outerShdw>
                </a:effectLst>
                <a:uLnTx/>
                <a:uFillTx/>
                <a:latin typeface="Arial" panose="020B0604020202020204" pitchFamily="34" charset="0"/>
                <a:ea typeface="+mn-ea"/>
                <a:cs typeface="Arial" panose="020B0604020202020204" pitchFamily="34" charset="0"/>
              </a:rPr>
              <a:t>Tirzepatide</a:t>
            </a:r>
            <a:endParaRPr kumimoji="0" lang="en-US" sz="2400" b="0" i="0" u="none" strike="noStrike" kern="1200" cap="none" spc="0" normalizeH="0" baseline="0" noProof="0">
              <a:ln>
                <a:noFill/>
              </a:ln>
              <a:solidFill>
                <a:prstClr val="white"/>
              </a:solidFill>
              <a:effectLst>
                <a:outerShdw blurRad="38100" dist="38100" dir="2700000" algn="tl">
                  <a:srgbClr val="000000">
                    <a:alpha val="43137"/>
                  </a:srgbClr>
                </a:outerShdw>
              </a:effectLst>
              <a:uLnTx/>
              <a:uFillTx/>
              <a:latin typeface="Arial" panose="020B0604020202020204" pitchFamily="34" charset="0"/>
              <a:ea typeface="+mn-ea"/>
              <a:cs typeface="Arial" panose="020B0604020202020204" pitchFamily="34" charset="0"/>
            </a:endParaRPr>
          </a:p>
          <a:p>
            <a:pPr marL="685800" marR="0" lvl="1" indent="-228600" algn="l" defTabSz="914400" rtl="0" eaLnBrk="1" fontAlgn="auto" latinLnBrk="0" hangingPunct="1">
              <a:lnSpc>
                <a:spcPct val="90000"/>
              </a:lnSpc>
              <a:spcBef>
                <a:spcPts val="500"/>
              </a:spcBef>
              <a:spcAft>
                <a:spcPts val="0"/>
              </a:spcAft>
              <a:buClr>
                <a:srgbClr val="FCC89B"/>
              </a:buClr>
              <a:buSzTx/>
              <a:buFont typeface="Arial" panose="020B0604020202020204" pitchFamily="34" charset="0"/>
              <a:buChar char="•"/>
              <a:tabLst/>
              <a:defRPr/>
            </a:pPr>
            <a:r>
              <a:rPr kumimoji="0" lang="en-US" sz="1800" b="0" i="0" u="none" strike="noStrike" kern="1200" cap="none" spc="0" normalizeH="0" baseline="0" noProof="0" err="1">
                <a:ln>
                  <a:noFill/>
                </a:ln>
                <a:solidFill>
                  <a:prstClr val="white"/>
                </a:solidFill>
                <a:effectLst>
                  <a:outerShdw blurRad="38100" dist="38100" dir="2700000" algn="tl">
                    <a:srgbClr val="000000">
                      <a:alpha val="43137"/>
                    </a:srgbClr>
                  </a:outerShdw>
                </a:effectLst>
                <a:uLnTx/>
                <a:uFillTx/>
                <a:latin typeface="Arial" panose="020B0604020202020204" pitchFamily="34" charset="0"/>
                <a:ea typeface="+mn-ea"/>
                <a:cs typeface="Arial" panose="020B0604020202020204" pitchFamily="34" charset="0"/>
              </a:rPr>
              <a:t>Mounjaro</a:t>
            </a:r>
            <a:r>
              <a:rPr kumimoji="0" lang="en-US" sz="1800" b="0" i="0" u="none" strike="noStrike" kern="1200" cap="none" spc="0" normalizeH="0" baseline="30000" noProof="0">
                <a:ln>
                  <a:noFill/>
                </a:ln>
                <a:solidFill>
                  <a:prstClr val="white"/>
                </a:solidFill>
                <a:effectLst>
                  <a:outerShdw blurRad="38100" dist="38100" dir="2700000" algn="tl">
                    <a:srgbClr val="000000">
                      <a:alpha val="43137"/>
                    </a:srgbClr>
                  </a:outerShdw>
                </a:effectLst>
                <a:uLnTx/>
                <a:uFillTx/>
                <a:latin typeface="Arial" panose="020B0604020202020204" pitchFamily="34" charset="0"/>
                <a:ea typeface="+mn-ea"/>
                <a:cs typeface="Arial" panose="020B0604020202020204" pitchFamily="34" charset="0"/>
              </a:rPr>
              <a:t> ®  </a:t>
            </a:r>
            <a:r>
              <a:rPr kumimoji="0" lang="en-US" sz="1800" b="0" i="0" u="none" strike="noStrike" kern="1200" cap="none" spc="0" normalizeH="0" baseline="0" noProof="0">
                <a:ln>
                  <a:noFill/>
                </a:ln>
                <a:solidFill>
                  <a:prstClr val="white"/>
                </a:solidFill>
                <a:effectLst>
                  <a:outerShdw blurRad="38100" dist="38100" dir="2700000" algn="tl">
                    <a:srgbClr val="000000">
                      <a:alpha val="43137"/>
                    </a:srgbClr>
                  </a:outerShdw>
                </a:effectLst>
                <a:uLnTx/>
                <a:uFillTx/>
                <a:latin typeface="Arial" panose="020B0604020202020204" pitchFamily="34" charset="0"/>
                <a:ea typeface="+mn-ea"/>
                <a:cs typeface="Arial" panose="020B0604020202020204" pitchFamily="34" charset="0"/>
              </a:rPr>
              <a:t> </a:t>
            </a:r>
            <a:r>
              <a:rPr kumimoji="0" lang="en-US" sz="1800" b="0" i="0" u="none" strike="noStrike" kern="1200" cap="none" spc="0" normalizeH="0" baseline="0" noProof="0" err="1">
                <a:ln>
                  <a:noFill/>
                </a:ln>
                <a:solidFill>
                  <a:prstClr val="white"/>
                </a:solidFill>
                <a:effectLst>
                  <a:outerShdw blurRad="38100" dist="38100" dir="2700000" algn="tl">
                    <a:srgbClr val="000000">
                      <a:alpha val="43137"/>
                    </a:srgbClr>
                  </a:outerShdw>
                </a:effectLst>
                <a:uLnTx/>
                <a:uFillTx/>
                <a:latin typeface="Arial" panose="020B0604020202020204" pitchFamily="34" charset="0"/>
                <a:ea typeface="+mn-ea"/>
                <a:cs typeface="Arial" panose="020B0604020202020204" pitchFamily="34" charset="0"/>
              </a:rPr>
              <a:t>Zepbound</a:t>
            </a:r>
            <a:r>
              <a:rPr kumimoji="0" lang="en-US" sz="1800" b="0" i="0" u="none" strike="noStrike" kern="1200" cap="none" spc="0" normalizeH="0" baseline="30000" noProof="0">
                <a:ln>
                  <a:noFill/>
                </a:ln>
                <a:solidFill>
                  <a:prstClr val="white"/>
                </a:solidFill>
                <a:effectLst>
                  <a:outerShdw blurRad="38100" dist="38100" dir="2700000" algn="tl">
                    <a:srgbClr val="000000">
                      <a:alpha val="43137"/>
                    </a:srgbClr>
                  </a:outerShdw>
                </a:effectLst>
                <a:uLnTx/>
                <a:uFillTx/>
                <a:latin typeface="Arial" panose="020B0604020202020204" pitchFamily="34" charset="0"/>
                <a:ea typeface="+mn-ea"/>
                <a:cs typeface="Arial" panose="020B0604020202020204" pitchFamily="34" charset="0"/>
              </a:rPr>
              <a:t> ®</a:t>
            </a:r>
            <a:endParaRPr kumimoji="0" lang="en-US" sz="800" b="0" i="0" u="none" strike="noStrike" kern="1200" cap="none" spc="0" normalizeH="0" baseline="0" noProof="0">
              <a:ln>
                <a:noFill/>
              </a:ln>
              <a:solidFill>
                <a:prstClr val="white"/>
              </a:solidFill>
              <a:effectLst>
                <a:outerShdw blurRad="38100" dist="38100" dir="2700000" algn="tl">
                  <a:srgbClr val="000000">
                    <a:alpha val="43137"/>
                  </a:srgbClr>
                </a:outerShdw>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90000"/>
              </a:lnSpc>
              <a:spcBef>
                <a:spcPts val="1000"/>
              </a:spcBef>
              <a:spcAft>
                <a:spcPts val="0"/>
              </a:spcAft>
              <a:buClr>
                <a:srgbClr val="FCC89B"/>
              </a:buClr>
              <a:buSzTx/>
              <a:buFont typeface="Arial" panose="020B0604020202020204" pitchFamily="34" charset="0"/>
              <a:buNone/>
              <a:tabLst/>
              <a:defRPr/>
            </a:pPr>
            <a:r>
              <a:rPr kumimoji="0" lang="en-US" sz="2400" b="0" i="0" u="none" strike="noStrike" kern="1200" cap="none" spc="0" normalizeH="0" baseline="0" noProof="0">
                <a:ln>
                  <a:noFill/>
                </a:ln>
                <a:solidFill>
                  <a:prstClr val="white"/>
                </a:solidFill>
                <a:effectLst>
                  <a:outerShdw blurRad="38100" dist="38100" dir="2700000" algn="tl">
                    <a:srgbClr val="000000">
                      <a:alpha val="43137"/>
                    </a:srgbClr>
                  </a:outerShdw>
                </a:effectLst>
                <a:uLnTx/>
                <a:uFillTx/>
                <a:latin typeface="Arial" panose="020B0604020202020204" pitchFamily="34" charset="0"/>
                <a:ea typeface="+mn-ea"/>
                <a:cs typeface="Arial" panose="020B0604020202020204" pitchFamily="34" charset="0"/>
              </a:rPr>
              <a:t>Liraglutide </a:t>
            </a:r>
          </a:p>
          <a:p>
            <a:pPr marL="685800" marR="0" lvl="1" indent="-228600" algn="l" defTabSz="914400" rtl="0" eaLnBrk="1" fontAlgn="auto" latinLnBrk="0" hangingPunct="1">
              <a:lnSpc>
                <a:spcPct val="90000"/>
              </a:lnSpc>
              <a:spcBef>
                <a:spcPts val="500"/>
              </a:spcBef>
              <a:spcAft>
                <a:spcPts val="0"/>
              </a:spcAft>
              <a:buClr>
                <a:srgbClr val="FCC89B"/>
              </a:buClr>
              <a:buSzTx/>
              <a:buFont typeface="Arial" panose="020B0604020202020204" pitchFamily="34" charset="0"/>
              <a:buChar char="•"/>
              <a:tabLst/>
              <a:defRPr/>
            </a:pPr>
            <a:r>
              <a:rPr kumimoji="0" lang="en-US" sz="1800" b="0" i="0" u="none" strike="noStrike" kern="1200" cap="none" spc="0" normalizeH="0" baseline="0" noProof="0" err="1">
                <a:ln>
                  <a:noFill/>
                </a:ln>
                <a:solidFill>
                  <a:prstClr val="white"/>
                </a:solidFill>
                <a:effectLst>
                  <a:outerShdw blurRad="38100" dist="38100" dir="2700000" algn="tl">
                    <a:srgbClr val="000000">
                      <a:alpha val="43137"/>
                    </a:srgbClr>
                  </a:outerShdw>
                </a:effectLst>
                <a:uLnTx/>
                <a:uFillTx/>
                <a:latin typeface="Arial" panose="020B0604020202020204" pitchFamily="34" charset="0"/>
                <a:ea typeface="+mn-ea"/>
                <a:cs typeface="Arial" panose="020B0604020202020204" pitchFamily="34" charset="0"/>
              </a:rPr>
              <a:t>Saxenda</a:t>
            </a:r>
            <a:r>
              <a:rPr kumimoji="0" lang="en-US" sz="1800" b="0" i="0" u="none" strike="noStrike" kern="1200" cap="none" spc="0" normalizeH="0" baseline="30000" noProof="0">
                <a:ln>
                  <a:noFill/>
                </a:ln>
                <a:solidFill>
                  <a:prstClr val="white"/>
                </a:solidFill>
                <a:effectLst>
                  <a:outerShdw blurRad="38100" dist="38100" dir="2700000" algn="tl">
                    <a:srgbClr val="000000">
                      <a:alpha val="43137"/>
                    </a:srgbClr>
                  </a:outerShdw>
                </a:effectLst>
                <a:uLnTx/>
                <a:uFillTx/>
                <a:latin typeface="Arial" panose="020B0604020202020204" pitchFamily="34" charset="0"/>
                <a:ea typeface="+mn-ea"/>
                <a:cs typeface="Arial" panose="020B0604020202020204" pitchFamily="34" charset="0"/>
              </a:rPr>
              <a:t> ®  </a:t>
            </a:r>
            <a:r>
              <a:rPr kumimoji="0" lang="en-US" sz="1800" b="0" i="0" u="none" strike="noStrike" kern="1200" cap="none" spc="0" normalizeH="0" baseline="0" noProof="0">
                <a:ln>
                  <a:noFill/>
                </a:ln>
                <a:solidFill>
                  <a:prstClr val="white"/>
                </a:solidFill>
                <a:effectLst>
                  <a:outerShdw blurRad="38100" dist="38100" dir="2700000" algn="tl">
                    <a:srgbClr val="000000">
                      <a:alpha val="43137"/>
                    </a:srgbClr>
                  </a:outerShdw>
                </a:effectLst>
                <a:uLnTx/>
                <a:uFillTx/>
                <a:latin typeface="Arial" panose="020B0604020202020204" pitchFamily="34" charset="0"/>
                <a:ea typeface="+mn-ea"/>
                <a:cs typeface="Arial" panose="020B0604020202020204" pitchFamily="34" charset="0"/>
              </a:rPr>
              <a:t> Victoza</a:t>
            </a:r>
            <a:r>
              <a:rPr kumimoji="0" lang="en-US" sz="1800" b="0" i="0" u="none" strike="noStrike" kern="1200" cap="none" spc="0" normalizeH="0" baseline="30000" noProof="0">
                <a:ln>
                  <a:noFill/>
                </a:ln>
                <a:solidFill>
                  <a:prstClr val="white"/>
                </a:solidFill>
                <a:effectLst>
                  <a:outerShdw blurRad="38100" dist="38100" dir="2700000" algn="tl">
                    <a:srgbClr val="000000">
                      <a:alpha val="43137"/>
                    </a:srgbClr>
                  </a:outerShdw>
                </a:effectLst>
                <a:uLnTx/>
                <a:uFillTx/>
                <a:latin typeface="Arial" panose="020B0604020202020204" pitchFamily="34" charset="0"/>
                <a:ea typeface="+mn-ea"/>
                <a:cs typeface="Arial" panose="020B0604020202020204" pitchFamily="34" charset="0"/>
              </a:rPr>
              <a:t> ®</a:t>
            </a:r>
            <a:endParaRPr kumimoji="0" lang="en-US" sz="800" b="0" i="0" u="none" strike="noStrike" kern="1200" cap="none" spc="0" normalizeH="0" baseline="0" noProof="0">
              <a:ln>
                <a:noFill/>
              </a:ln>
              <a:solidFill>
                <a:prstClr val="white"/>
              </a:solidFill>
              <a:effectLst>
                <a:outerShdw blurRad="38100" dist="38100" dir="2700000" algn="tl">
                  <a:srgbClr val="000000">
                    <a:alpha val="43137"/>
                  </a:srgbClr>
                </a:outerShdw>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90000"/>
              </a:lnSpc>
              <a:spcBef>
                <a:spcPts val="1000"/>
              </a:spcBef>
              <a:spcAft>
                <a:spcPts val="0"/>
              </a:spcAft>
              <a:buClr>
                <a:srgbClr val="FCC89B"/>
              </a:buClr>
              <a:buSzTx/>
              <a:buFont typeface="Arial" panose="020B0604020202020204" pitchFamily="34" charset="0"/>
              <a:buNone/>
              <a:tabLst/>
              <a:defRPr/>
            </a:pPr>
            <a:r>
              <a:rPr kumimoji="0" lang="en-US" sz="2400" b="0" i="0" u="none" strike="noStrike" kern="1200" cap="none" spc="0" normalizeH="0" baseline="0" noProof="0">
                <a:ln>
                  <a:noFill/>
                </a:ln>
                <a:solidFill>
                  <a:prstClr val="white"/>
                </a:solidFill>
                <a:effectLst>
                  <a:outerShdw blurRad="38100" dist="38100" dir="2700000" algn="tl">
                    <a:srgbClr val="000000">
                      <a:alpha val="43137"/>
                    </a:srgbClr>
                  </a:outerShdw>
                </a:effectLst>
                <a:uLnTx/>
                <a:uFillTx/>
                <a:latin typeface="Arial" panose="020B0604020202020204" pitchFamily="34" charset="0"/>
                <a:ea typeface="+mn-ea"/>
                <a:cs typeface="Arial" panose="020B0604020202020204" pitchFamily="34" charset="0"/>
              </a:rPr>
              <a:t>Dulaglutide</a:t>
            </a:r>
          </a:p>
          <a:p>
            <a:pPr marL="685800" marR="0" lvl="1" indent="-228600" algn="l" defTabSz="914400" rtl="0" eaLnBrk="1" fontAlgn="auto" latinLnBrk="0" hangingPunct="1">
              <a:lnSpc>
                <a:spcPct val="90000"/>
              </a:lnSpc>
              <a:spcBef>
                <a:spcPts val="500"/>
              </a:spcBef>
              <a:spcAft>
                <a:spcPts val="0"/>
              </a:spcAft>
              <a:buClr>
                <a:srgbClr val="FCC89B"/>
              </a:buClr>
              <a:buSzTx/>
              <a:buFont typeface="Arial" panose="020B0604020202020204" pitchFamily="34" charset="0"/>
              <a:buChar char="•"/>
              <a:tabLst/>
              <a:defRPr/>
            </a:pPr>
            <a:r>
              <a:rPr kumimoji="0" lang="en-US" sz="1800" b="0" i="0" u="none" strike="noStrike" kern="1200" cap="none" spc="0" normalizeH="0" baseline="0" noProof="0">
                <a:ln>
                  <a:noFill/>
                </a:ln>
                <a:solidFill>
                  <a:prstClr val="white"/>
                </a:solidFill>
                <a:effectLst>
                  <a:outerShdw blurRad="38100" dist="38100" dir="2700000" algn="tl">
                    <a:srgbClr val="000000">
                      <a:alpha val="43137"/>
                    </a:srgbClr>
                  </a:outerShdw>
                </a:effectLst>
                <a:uLnTx/>
                <a:uFillTx/>
                <a:latin typeface="Arial" panose="020B0604020202020204" pitchFamily="34" charset="0"/>
                <a:ea typeface="+mn-ea"/>
                <a:cs typeface="Arial" panose="020B0604020202020204" pitchFamily="34" charset="0"/>
              </a:rPr>
              <a:t>Trulicity</a:t>
            </a:r>
            <a:r>
              <a:rPr kumimoji="0" lang="en-US" sz="1800" b="0" i="0" u="none" strike="noStrike" kern="1200" cap="none" spc="0" normalizeH="0" baseline="30000" noProof="0">
                <a:ln>
                  <a:noFill/>
                </a:ln>
                <a:solidFill>
                  <a:prstClr val="white"/>
                </a:solidFill>
                <a:effectLst>
                  <a:outerShdw blurRad="38100" dist="38100" dir="2700000" algn="tl">
                    <a:srgbClr val="000000">
                      <a:alpha val="43137"/>
                    </a:srgbClr>
                  </a:outerShdw>
                </a:effectLst>
                <a:uLnTx/>
                <a:uFillTx/>
                <a:latin typeface="Arial" panose="020B0604020202020204" pitchFamily="34" charset="0"/>
                <a:ea typeface="+mn-ea"/>
                <a:cs typeface="Arial" panose="020B0604020202020204" pitchFamily="34" charset="0"/>
              </a:rPr>
              <a:t> ®</a:t>
            </a:r>
          </a:p>
          <a:p>
            <a:pPr marL="685800" marR="0" lvl="1" indent="-228600" algn="l" defTabSz="914400" rtl="0" eaLnBrk="1" fontAlgn="auto" latinLnBrk="0" hangingPunct="1">
              <a:lnSpc>
                <a:spcPct val="90000"/>
              </a:lnSpc>
              <a:spcBef>
                <a:spcPts val="500"/>
              </a:spcBef>
              <a:spcAft>
                <a:spcPts val="0"/>
              </a:spcAft>
              <a:buClr>
                <a:srgbClr val="FCC89B"/>
              </a:buClr>
              <a:buSzTx/>
              <a:buFont typeface="Arial" panose="020B0604020202020204" pitchFamily="34" charset="0"/>
              <a:buChar char="•"/>
              <a:tabLst/>
              <a:defRPr/>
            </a:pPr>
            <a:endParaRPr lang="en-US" sz="1800" baseline="30000">
              <a:solidFill>
                <a:prstClr val="white"/>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a:p>
            <a:pPr marL="0" indent="0">
              <a:spcBef>
                <a:spcPts val="500"/>
              </a:spcBef>
              <a:buClr>
                <a:srgbClr val="FCC89B"/>
              </a:buClr>
              <a:buNone/>
              <a:defRPr/>
            </a:pPr>
            <a:r>
              <a:rPr kumimoji="0" lang="en-US" b="0" i="0" u="none" strike="noStrike" kern="1200" cap="none" spc="0" normalizeH="0" baseline="30000" noProof="0">
                <a:ln>
                  <a:noFill/>
                </a:ln>
                <a:solidFill>
                  <a:prstClr val="white"/>
                </a:solidFill>
                <a:effectLst>
                  <a:outerShdw blurRad="38100" dist="38100" dir="2700000" algn="tl">
                    <a:srgbClr val="000000">
                      <a:alpha val="43137"/>
                    </a:srgbClr>
                  </a:outerShdw>
                </a:effectLst>
                <a:uLnTx/>
                <a:uFillTx/>
                <a:latin typeface="Arial" panose="020B0604020202020204" pitchFamily="34" charset="0"/>
                <a:ea typeface="+mn-ea"/>
                <a:cs typeface="Arial" panose="020B0604020202020204" pitchFamily="34" charset="0"/>
              </a:rPr>
              <a:t>Can be administered orally (daily) or by weekly injection</a:t>
            </a:r>
          </a:p>
          <a:p>
            <a:pPr marL="0" indent="0">
              <a:spcBef>
                <a:spcPts val="500"/>
              </a:spcBef>
              <a:buClr>
                <a:srgbClr val="FCC89B"/>
              </a:buClr>
              <a:buNone/>
              <a:defRPr/>
            </a:pPr>
            <a:r>
              <a:rPr lang="en-US" baseline="30000" dirty="0">
                <a:solidFill>
                  <a:prstClr val="white"/>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Used for diabetes: Ozempic, </a:t>
            </a:r>
            <a:r>
              <a:rPr lang="en-US" baseline="30000" dirty="0" err="1">
                <a:solidFill>
                  <a:prstClr val="white"/>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Mounjaro</a:t>
            </a:r>
            <a:endParaRPr lang="en-US" baseline="30000" dirty="0">
              <a:solidFill>
                <a:prstClr val="white"/>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a:p>
            <a:pPr marL="0" indent="0">
              <a:spcBef>
                <a:spcPts val="500"/>
              </a:spcBef>
              <a:buClr>
                <a:srgbClr val="FCC89B"/>
              </a:buClr>
              <a:buNone/>
              <a:defRPr/>
            </a:pPr>
            <a:r>
              <a:rPr kumimoji="0" lang="en-US" b="0" i="0" u="none" strike="noStrike" kern="1200" cap="none" spc="0" normalizeH="0" baseline="30000" noProof="0" dirty="0">
                <a:ln>
                  <a:noFill/>
                </a:ln>
                <a:solidFill>
                  <a:prstClr val="white"/>
                </a:solidFill>
                <a:effectLst>
                  <a:outerShdw blurRad="38100" dist="38100" dir="2700000" algn="tl">
                    <a:srgbClr val="000000">
                      <a:alpha val="43137"/>
                    </a:srgbClr>
                  </a:outerShdw>
                </a:effectLst>
                <a:uLnTx/>
                <a:uFillTx/>
                <a:latin typeface="Arial" panose="020B0604020202020204" pitchFamily="34" charset="0"/>
                <a:ea typeface="+mn-ea"/>
                <a:cs typeface="Arial" panose="020B0604020202020204" pitchFamily="34" charset="0"/>
              </a:rPr>
              <a:t>Used for weight loss: </a:t>
            </a:r>
            <a:r>
              <a:rPr kumimoji="0" lang="en-US" b="0" i="0" u="none" strike="noStrike" kern="1200" cap="none" spc="0" normalizeH="0" baseline="30000" noProof="0" dirty="0" err="1">
                <a:ln>
                  <a:noFill/>
                </a:ln>
                <a:solidFill>
                  <a:prstClr val="white"/>
                </a:solidFill>
                <a:effectLst>
                  <a:outerShdw blurRad="38100" dist="38100" dir="2700000" algn="tl">
                    <a:srgbClr val="000000">
                      <a:alpha val="43137"/>
                    </a:srgbClr>
                  </a:outerShdw>
                </a:effectLst>
                <a:uLnTx/>
                <a:uFillTx/>
                <a:latin typeface="Arial" panose="020B0604020202020204" pitchFamily="34" charset="0"/>
                <a:ea typeface="+mn-ea"/>
                <a:cs typeface="Arial" panose="020B0604020202020204" pitchFamily="34" charset="0"/>
              </a:rPr>
              <a:t>Wegovy</a:t>
            </a:r>
            <a:r>
              <a:rPr kumimoji="0" lang="en-US" b="0" i="0" u="none" strike="noStrike" kern="1200" cap="none" spc="0" normalizeH="0" baseline="30000" noProof="0" dirty="0">
                <a:ln>
                  <a:noFill/>
                </a:ln>
                <a:solidFill>
                  <a:prstClr val="white"/>
                </a:solidFill>
                <a:effectLst>
                  <a:outerShdw blurRad="38100" dist="38100" dir="2700000" algn="tl">
                    <a:srgbClr val="000000">
                      <a:alpha val="43137"/>
                    </a:srgbClr>
                  </a:outerShdw>
                </a:effectLst>
                <a:uLnTx/>
                <a:uFillTx/>
                <a:latin typeface="Arial" panose="020B0604020202020204" pitchFamily="34" charset="0"/>
                <a:ea typeface="+mn-ea"/>
                <a:cs typeface="Arial" panose="020B0604020202020204" pitchFamily="34" charset="0"/>
              </a:rPr>
              <a:t>, </a:t>
            </a:r>
            <a:r>
              <a:rPr kumimoji="0" lang="en-US" b="0" i="0" u="none" strike="noStrike" kern="1200" cap="none" spc="0" normalizeH="0" baseline="30000" noProof="0" dirty="0" err="1">
                <a:ln>
                  <a:noFill/>
                </a:ln>
                <a:solidFill>
                  <a:prstClr val="white"/>
                </a:solidFill>
                <a:effectLst>
                  <a:outerShdw blurRad="38100" dist="38100" dir="2700000" algn="tl">
                    <a:srgbClr val="000000">
                      <a:alpha val="43137"/>
                    </a:srgbClr>
                  </a:outerShdw>
                </a:effectLst>
                <a:uLnTx/>
                <a:uFillTx/>
                <a:latin typeface="Arial" panose="020B0604020202020204" pitchFamily="34" charset="0"/>
                <a:ea typeface="+mn-ea"/>
                <a:cs typeface="Arial" panose="020B0604020202020204" pitchFamily="34" charset="0"/>
              </a:rPr>
              <a:t>Zepbound</a:t>
            </a:r>
            <a:endParaRPr kumimoji="0" lang="en-US" b="0" i="0" u="none" strike="noStrike" kern="1200" cap="none" spc="0" normalizeH="0" baseline="30000" noProof="0" dirty="0">
              <a:ln>
                <a:noFill/>
              </a:ln>
              <a:solidFill>
                <a:prstClr val="white"/>
              </a:solidFill>
              <a:effectLst>
                <a:outerShdw blurRad="38100" dist="38100" dir="2700000" algn="tl">
                  <a:srgbClr val="000000">
                    <a:alpha val="43137"/>
                  </a:srgbClr>
                </a:outerShdw>
              </a:effectLst>
              <a:uLnTx/>
              <a:uFillTx/>
              <a:latin typeface="Arial" panose="020B0604020202020204" pitchFamily="34" charset="0"/>
              <a:ea typeface="+mn-ea"/>
              <a:cs typeface="Arial" panose="020B0604020202020204" pitchFamily="34" charset="0"/>
            </a:endParaRPr>
          </a:p>
          <a:p>
            <a:pPr marL="0" indent="0">
              <a:spcBef>
                <a:spcPts val="500"/>
              </a:spcBef>
              <a:buClr>
                <a:srgbClr val="FCC89B"/>
              </a:buClr>
              <a:buNone/>
              <a:defRPr/>
            </a:pPr>
            <a:r>
              <a:rPr lang="en-US" baseline="30000" dirty="0">
                <a:solidFill>
                  <a:prstClr val="white"/>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Used for heart disease</a:t>
            </a:r>
            <a:endParaRPr kumimoji="0" lang="en-US" b="0" i="0" u="none" strike="noStrike" kern="1200" cap="none" spc="0" normalizeH="0" baseline="30000" noProof="0" dirty="0">
              <a:ln>
                <a:noFill/>
              </a:ln>
              <a:solidFill>
                <a:prstClr val="white"/>
              </a:solidFill>
              <a:effectLst>
                <a:outerShdw blurRad="38100" dist="38100" dir="2700000" algn="tl">
                  <a:srgbClr val="000000">
                    <a:alpha val="43137"/>
                  </a:srgbClr>
                </a:outerShdw>
              </a:effectLst>
              <a:uLnTx/>
              <a:uFillTx/>
              <a:latin typeface="Arial" panose="020B0604020202020204" pitchFamily="34" charset="0"/>
              <a:ea typeface="+mn-ea"/>
              <a:cs typeface="Arial" panose="020B0604020202020204" pitchFamily="34" charset="0"/>
            </a:endParaRPr>
          </a:p>
        </p:txBody>
      </p:sp>
      <p:pic>
        <p:nvPicPr>
          <p:cNvPr id="4" name="Picture 4" descr="Cost and access are barriers to broader GLP-1 use, but experts say there  are solutions - SmartBrief">
            <a:extLst>
              <a:ext uri="{FF2B5EF4-FFF2-40B4-BE49-F238E27FC236}">
                <a16:creationId xmlns:a16="http://schemas.microsoft.com/office/drawing/2014/main" id="{7D8BB79F-AE1D-D7EB-A8B6-E9695A41DB3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558273">
            <a:off x="8252061" y="965498"/>
            <a:ext cx="2825281" cy="1831816"/>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6" descr="GLP-1 Weight Loss Medication | Vitality ...">
            <a:extLst>
              <a:ext uri="{FF2B5EF4-FFF2-40B4-BE49-F238E27FC236}">
                <a16:creationId xmlns:a16="http://schemas.microsoft.com/office/drawing/2014/main" id="{C98256AF-1899-D6E7-3EC2-20CB61AD4A4C}"/>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596002">
            <a:off x="8375133" y="3509734"/>
            <a:ext cx="3181350" cy="14382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1232172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a:extLst>
              <a:ext uri="{FF2B5EF4-FFF2-40B4-BE49-F238E27FC236}">
                <a16:creationId xmlns:a16="http://schemas.microsoft.com/office/drawing/2014/main" id="{681C28FC-C493-5976-8467-4B03D650347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103854"/>
            <a:ext cx="12192000" cy="6858000"/>
          </a:xfrm>
          <a:prstGeom prst="rect">
            <a:avLst/>
          </a:prstGeom>
        </p:spPr>
      </p:pic>
      <p:sp>
        <p:nvSpPr>
          <p:cNvPr id="14" name="Title 13">
            <a:extLst>
              <a:ext uri="{FF2B5EF4-FFF2-40B4-BE49-F238E27FC236}">
                <a16:creationId xmlns:a16="http://schemas.microsoft.com/office/drawing/2014/main" id="{C458EE45-AC1A-51CE-9213-9E25F87FD7D4}"/>
              </a:ext>
            </a:extLst>
          </p:cNvPr>
          <p:cNvSpPr>
            <a:spLocks noGrp="1"/>
          </p:cNvSpPr>
          <p:nvPr>
            <p:ph type="title"/>
          </p:nvPr>
        </p:nvSpPr>
        <p:spPr>
          <a:xfrm>
            <a:off x="2016888" y="-415963"/>
            <a:ext cx="9779598" cy="1201271"/>
          </a:xfrm>
        </p:spPr>
        <p:txBody>
          <a:bodyPr>
            <a:normAutofit fontScale="90000"/>
          </a:bodyPr>
          <a:lstStyle/>
          <a:p>
            <a:r>
              <a:rPr lang="en-US" sz="3600" b="1">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What are GLP-1 drugs?</a:t>
            </a:r>
            <a:br>
              <a:rPr lang="en-US" sz="3600" b="1">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br>
            <a:r>
              <a:rPr lang="en-US" sz="2400" dirty="0">
                <a:solidFill>
                  <a:srgbClr val="FCC89B"/>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Glucagon-Like-Peptide-1 agonists – mimic natural GLP-1 which suppresses glucagon secretion</a:t>
            </a:r>
          </a:p>
        </p:txBody>
      </p:sp>
      <p:sp>
        <p:nvSpPr>
          <p:cNvPr id="15" name="Content Placeholder 14">
            <a:extLst>
              <a:ext uri="{FF2B5EF4-FFF2-40B4-BE49-F238E27FC236}">
                <a16:creationId xmlns:a16="http://schemas.microsoft.com/office/drawing/2014/main" id="{6709D407-6FB3-440F-9168-240170C8750F}"/>
              </a:ext>
            </a:extLst>
          </p:cNvPr>
          <p:cNvSpPr>
            <a:spLocks noGrp="1"/>
          </p:cNvSpPr>
          <p:nvPr>
            <p:ph idx="1"/>
          </p:nvPr>
        </p:nvSpPr>
        <p:spPr>
          <a:xfrm>
            <a:off x="1335741" y="797005"/>
            <a:ext cx="9520518" cy="4034118"/>
          </a:xfrm>
        </p:spPr>
        <p:txBody>
          <a:bodyPr>
            <a:normAutofit fontScale="70000" lnSpcReduction="20000"/>
          </a:bodyPr>
          <a:lstStyle/>
          <a:p>
            <a:pPr marL="0" indent="0">
              <a:buClr>
                <a:srgbClr val="FCC89B"/>
              </a:buClr>
              <a:buNone/>
            </a:pPr>
            <a:endParaRPr lang="en-US" sz="510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a:p>
            <a:pPr marL="0" indent="0">
              <a:buClr>
                <a:srgbClr val="FCC89B"/>
              </a:buClr>
              <a:buNone/>
            </a:pPr>
            <a:r>
              <a:rPr lang="en-US" sz="5100"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Glucagon raises </a:t>
            </a:r>
            <a:r>
              <a:rPr lang="en-US" sz="510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the blood sugar</a:t>
            </a:r>
            <a:r>
              <a:rPr lang="en-US" sz="5100"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a:t>
            </a:r>
            <a:endParaRPr lang="en-US" sz="510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a:p>
            <a:pPr marL="804863" lvl="1" indent="-342900">
              <a:lnSpc>
                <a:spcPct val="120000"/>
              </a:lnSpc>
              <a:buClr>
                <a:srgbClr val="FCC89B"/>
              </a:buClr>
              <a:buFont typeface="Wingdings" panose="05000000000000000000" pitchFamily="2" charset="2"/>
              <a:buChar char="v"/>
            </a:pPr>
            <a:r>
              <a:rPr lang="en-US" sz="3200" i="1">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Glycogenolysis  </a:t>
            </a:r>
            <a:r>
              <a:rPr lang="en-US" sz="320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Increases blood glucose by stimulating the liver to release stored glucose (glycogen) into the bloodstream </a:t>
            </a:r>
          </a:p>
          <a:p>
            <a:pPr marL="804863" lvl="1" indent="-342900">
              <a:lnSpc>
                <a:spcPct val="120000"/>
              </a:lnSpc>
              <a:buClr>
                <a:srgbClr val="FCC89B"/>
              </a:buClr>
              <a:buFont typeface="Wingdings" panose="05000000000000000000" pitchFamily="2" charset="2"/>
              <a:buChar char="v"/>
            </a:pPr>
            <a:r>
              <a:rPr lang="en-US" sz="3200" i="1">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Gluconeogenesis  </a:t>
            </a:r>
            <a:r>
              <a:rPr lang="en-US" sz="320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Signals the liver to produce glucose from other sources, such as amino acids and fatty acids</a:t>
            </a:r>
          </a:p>
          <a:p>
            <a:pPr marL="804863" lvl="1" indent="-342900">
              <a:lnSpc>
                <a:spcPct val="120000"/>
              </a:lnSpc>
              <a:buClr>
                <a:srgbClr val="FCC89B"/>
              </a:buClr>
              <a:buFont typeface="Wingdings" panose="05000000000000000000" pitchFamily="2" charset="2"/>
              <a:buChar char="v"/>
            </a:pPr>
            <a:r>
              <a:rPr lang="en-US" sz="320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Prevents hypoglycemia: glucagon released to raise blood sugar</a:t>
            </a:r>
          </a:p>
          <a:p>
            <a:pPr marL="804863" lvl="1" indent="-342900">
              <a:lnSpc>
                <a:spcPct val="120000"/>
              </a:lnSpc>
              <a:buClr>
                <a:srgbClr val="FCC89B"/>
              </a:buClr>
              <a:buFont typeface="Wingdings" panose="05000000000000000000" pitchFamily="2" charset="2"/>
              <a:buChar char="v"/>
            </a:pPr>
            <a:r>
              <a:rPr lang="en-US" sz="320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Suppresses insulin secretion </a:t>
            </a:r>
          </a:p>
          <a:p>
            <a:pPr marL="804863" lvl="1" indent="-342900">
              <a:lnSpc>
                <a:spcPct val="120000"/>
              </a:lnSpc>
              <a:buClr>
                <a:srgbClr val="FCC89B"/>
              </a:buClr>
              <a:buFont typeface="Wingdings" panose="05000000000000000000" pitchFamily="2" charset="2"/>
              <a:buChar char="v"/>
            </a:pPr>
            <a:r>
              <a:rPr lang="en-US" sz="320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Also relaxes smooth muscle in the GI tract, particularly biliary tract and sphincter</a:t>
            </a:r>
          </a:p>
        </p:txBody>
      </p:sp>
    </p:spTree>
    <p:extLst>
      <p:ext uri="{BB962C8B-B14F-4D97-AF65-F5344CB8AC3E}">
        <p14:creationId xmlns:p14="http://schemas.microsoft.com/office/powerpoint/2010/main" val="255307968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a:extLst>
              <a:ext uri="{FF2B5EF4-FFF2-40B4-BE49-F238E27FC236}">
                <a16:creationId xmlns:a16="http://schemas.microsoft.com/office/drawing/2014/main" id="{681C28FC-C493-5976-8467-4B03D650347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4" name="Title 13">
            <a:extLst>
              <a:ext uri="{FF2B5EF4-FFF2-40B4-BE49-F238E27FC236}">
                <a16:creationId xmlns:a16="http://schemas.microsoft.com/office/drawing/2014/main" id="{C458EE45-AC1A-51CE-9213-9E25F87FD7D4}"/>
              </a:ext>
            </a:extLst>
          </p:cNvPr>
          <p:cNvSpPr>
            <a:spLocks noGrp="1"/>
          </p:cNvSpPr>
          <p:nvPr>
            <p:ph type="title"/>
          </p:nvPr>
        </p:nvSpPr>
        <p:spPr>
          <a:xfrm>
            <a:off x="2088776" y="322729"/>
            <a:ext cx="9265024" cy="1201271"/>
          </a:xfrm>
        </p:spPr>
        <p:txBody>
          <a:bodyPr>
            <a:normAutofit/>
          </a:bodyPr>
          <a:lstStyle/>
          <a:p>
            <a:r>
              <a:rPr lang="en-US" sz="3600" b="1" dirty="0" err="1">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Encretin</a:t>
            </a:r>
            <a:r>
              <a:rPr lang="en-US" sz="3600" b="1"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Hormones: GLP-1 and GIP</a:t>
            </a:r>
            <a:endParaRPr lang="en-US" sz="2800">
              <a:solidFill>
                <a:srgbClr val="FCC89B"/>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
        <p:nvSpPr>
          <p:cNvPr id="15" name="Content Placeholder 14">
            <a:extLst>
              <a:ext uri="{FF2B5EF4-FFF2-40B4-BE49-F238E27FC236}">
                <a16:creationId xmlns:a16="http://schemas.microsoft.com/office/drawing/2014/main" id="{6709D407-6FB3-440F-9168-240170C8750F}"/>
              </a:ext>
            </a:extLst>
          </p:cNvPr>
          <p:cNvSpPr>
            <a:spLocks noGrp="1"/>
          </p:cNvSpPr>
          <p:nvPr>
            <p:ph idx="1"/>
          </p:nvPr>
        </p:nvSpPr>
        <p:spPr>
          <a:xfrm>
            <a:off x="1555376" y="1524000"/>
            <a:ext cx="9520518" cy="4087906"/>
          </a:xfrm>
        </p:spPr>
        <p:txBody>
          <a:bodyPr/>
          <a:lstStyle/>
          <a:p>
            <a:pPr>
              <a:buClr>
                <a:srgbClr val="FCC89B"/>
              </a:buClr>
            </a:pPr>
            <a:r>
              <a:rPr lang="en-US"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Gastric inhibitory polypeptide (GIP) and glucagon‐like peptide‐1 (GLP‐1) are the two primary incretin hormones secreted </a:t>
            </a:r>
            <a:r>
              <a:rPr lang="en-US">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from the </a:t>
            </a:r>
            <a:r>
              <a:rPr lang="en-US"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intestine on ingestion of glucose or nutrients </a:t>
            </a:r>
            <a:r>
              <a:rPr lang="en-US">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to </a:t>
            </a:r>
            <a:r>
              <a:rPr lang="en-US"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stimulate insulin secretion from pancreatic β cells</a:t>
            </a:r>
            <a:r>
              <a:rPr lang="en-US">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a:t>
            </a:r>
          </a:p>
          <a:p>
            <a:pPr>
              <a:buClr>
                <a:srgbClr val="FCC89B"/>
              </a:buClr>
            </a:pPr>
            <a:r>
              <a:rPr lang="en-US"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Diabetics have impaired GLP-1 function and benefit from GLP-1 agonists with improved A1C levels</a:t>
            </a:r>
            <a:r>
              <a:rPr lang="en-US">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en-US"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cardioprotective effect</a:t>
            </a:r>
            <a:r>
              <a:rPr lang="en-US">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en-US"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renal benefits</a:t>
            </a:r>
          </a:p>
        </p:txBody>
      </p:sp>
    </p:spTree>
    <p:extLst>
      <p:ext uri="{BB962C8B-B14F-4D97-AF65-F5344CB8AC3E}">
        <p14:creationId xmlns:p14="http://schemas.microsoft.com/office/powerpoint/2010/main" val="194577163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a:extLst>
              <a:ext uri="{FF2B5EF4-FFF2-40B4-BE49-F238E27FC236}">
                <a16:creationId xmlns:a16="http://schemas.microsoft.com/office/drawing/2014/main" id="{681C28FC-C493-5976-8467-4B03D650347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97840"/>
            <a:ext cx="12192000" cy="6858000"/>
          </a:xfrm>
          <a:prstGeom prst="rect">
            <a:avLst/>
          </a:prstGeom>
        </p:spPr>
      </p:pic>
      <p:sp>
        <p:nvSpPr>
          <p:cNvPr id="14" name="Title 13">
            <a:extLst>
              <a:ext uri="{FF2B5EF4-FFF2-40B4-BE49-F238E27FC236}">
                <a16:creationId xmlns:a16="http://schemas.microsoft.com/office/drawing/2014/main" id="{C458EE45-AC1A-51CE-9213-9E25F87FD7D4}"/>
              </a:ext>
            </a:extLst>
          </p:cNvPr>
          <p:cNvSpPr>
            <a:spLocks noGrp="1"/>
          </p:cNvSpPr>
          <p:nvPr>
            <p:ph type="title"/>
          </p:nvPr>
        </p:nvSpPr>
        <p:spPr>
          <a:xfrm>
            <a:off x="2149736" y="0"/>
            <a:ext cx="9265024" cy="1201271"/>
          </a:xfrm>
        </p:spPr>
        <p:txBody>
          <a:bodyPr>
            <a:normAutofit/>
          </a:bodyPr>
          <a:lstStyle/>
          <a:p>
            <a:r>
              <a:rPr lang="en-US" sz="3600" b="1">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What does </a:t>
            </a:r>
            <a:r>
              <a:rPr lang="en-US" sz="3600" b="1"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natural </a:t>
            </a:r>
            <a:r>
              <a:rPr lang="en-US" sz="3600" b="1">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GLP-1 do?</a:t>
            </a:r>
            <a:br>
              <a:rPr lang="en-US" sz="3600" b="1">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br>
            <a:endParaRPr lang="en-US" sz="2800">
              <a:solidFill>
                <a:srgbClr val="FCC89B"/>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
        <p:nvSpPr>
          <p:cNvPr id="15" name="Content Placeholder 14">
            <a:extLst>
              <a:ext uri="{FF2B5EF4-FFF2-40B4-BE49-F238E27FC236}">
                <a16:creationId xmlns:a16="http://schemas.microsoft.com/office/drawing/2014/main" id="{6709D407-6FB3-440F-9168-240170C8750F}"/>
              </a:ext>
            </a:extLst>
          </p:cNvPr>
          <p:cNvSpPr>
            <a:spLocks noGrp="1"/>
          </p:cNvSpPr>
          <p:nvPr>
            <p:ph idx="1"/>
          </p:nvPr>
        </p:nvSpPr>
        <p:spPr>
          <a:xfrm>
            <a:off x="969533" y="720314"/>
            <a:ext cx="10252934" cy="4034118"/>
          </a:xfrm>
        </p:spPr>
        <p:txBody>
          <a:bodyPr>
            <a:normAutofit fontScale="40000" lnSpcReduction="20000"/>
          </a:bodyPr>
          <a:lstStyle/>
          <a:p>
            <a:pPr marL="0" indent="0">
              <a:buClr>
                <a:srgbClr val="FCC89B"/>
              </a:buClr>
              <a:buNone/>
            </a:pPr>
            <a:endParaRPr lang="en-US" sz="510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a:p>
            <a:pPr marL="0" indent="0">
              <a:buClr>
                <a:srgbClr val="FCC89B"/>
              </a:buClr>
              <a:buNone/>
            </a:pPr>
            <a:r>
              <a:rPr lang="en-US" sz="510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Naturally occurring hormone glucagon-like peptide-1 (GLP-1</a:t>
            </a:r>
            <a:r>
              <a:rPr lang="en-US" sz="5100"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p>
          <a:p>
            <a:pPr marL="0" indent="0">
              <a:buClr>
                <a:srgbClr val="FCC89B"/>
              </a:buClr>
              <a:buNone/>
            </a:pPr>
            <a:r>
              <a:rPr lang="en-US" sz="5100"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made in the small intestine, along with </a:t>
            </a:r>
            <a:endParaRPr lang="en-US" sz="510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a:p>
            <a:pPr lvl="1">
              <a:lnSpc>
                <a:spcPct val="170000"/>
              </a:lnSpc>
              <a:buClr>
                <a:srgbClr val="FCC89B"/>
              </a:buClr>
              <a:buFont typeface="Wingdings" panose="05000000000000000000" pitchFamily="2" charset="2"/>
              <a:buChar char="v"/>
            </a:pPr>
            <a:r>
              <a:rPr lang="en-US" sz="470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en-US" sz="440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Antagonizes the blood sugar raising effect of glucagon</a:t>
            </a:r>
          </a:p>
          <a:p>
            <a:pPr lvl="1">
              <a:lnSpc>
                <a:spcPct val="170000"/>
              </a:lnSpc>
              <a:buClr>
                <a:srgbClr val="FCC89B"/>
              </a:buClr>
              <a:buFont typeface="Wingdings" panose="05000000000000000000" pitchFamily="2" charset="2"/>
              <a:buChar char="v"/>
            </a:pPr>
            <a:r>
              <a:rPr lang="en-US" sz="440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Stimulates insulin release</a:t>
            </a:r>
          </a:p>
          <a:p>
            <a:pPr lvl="1">
              <a:lnSpc>
                <a:spcPct val="170000"/>
              </a:lnSpc>
              <a:buClr>
                <a:srgbClr val="FCC89B"/>
              </a:buClr>
              <a:buFont typeface="Wingdings" panose="05000000000000000000" pitchFamily="2" charset="2"/>
              <a:buChar char="v"/>
            </a:pPr>
            <a:r>
              <a:rPr lang="en-US" sz="440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Blocks the release of glucagon</a:t>
            </a:r>
          </a:p>
          <a:p>
            <a:pPr lvl="1">
              <a:lnSpc>
                <a:spcPct val="170000"/>
              </a:lnSpc>
              <a:buClr>
                <a:srgbClr val="FCC89B"/>
              </a:buClr>
              <a:buFont typeface="Wingdings" panose="05000000000000000000" pitchFamily="2" charset="2"/>
              <a:buChar char="v"/>
            </a:pPr>
            <a:r>
              <a:rPr lang="en-US" sz="440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Slows down stomach emptying</a:t>
            </a:r>
          </a:p>
          <a:p>
            <a:pPr lvl="1">
              <a:lnSpc>
                <a:spcPct val="170000"/>
              </a:lnSpc>
              <a:buClr>
                <a:srgbClr val="FCC89B"/>
              </a:buClr>
              <a:buFont typeface="Wingdings" panose="05000000000000000000" pitchFamily="2" charset="2"/>
              <a:buChar char="v"/>
            </a:pPr>
            <a:r>
              <a:rPr lang="en-US" sz="440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Increases feelings of fullness (satiety)</a:t>
            </a:r>
          </a:p>
          <a:p>
            <a:pPr lvl="1">
              <a:lnSpc>
                <a:spcPct val="170000"/>
              </a:lnSpc>
              <a:buClr>
                <a:srgbClr val="FCC89B"/>
              </a:buClr>
              <a:buFont typeface="Wingdings" panose="05000000000000000000" pitchFamily="2" charset="2"/>
              <a:buChar char="v"/>
            </a:pPr>
            <a:r>
              <a:rPr lang="en-US" sz="440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Reduces appetite</a:t>
            </a:r>
          </a:p>
        </p:txBody>
      </p:sp>
      <p:pic>
        <p:nvPicPr>
          <p:cNvPr id="2" name="Picture 1">
            <a:extLst>
              <a:ext uri="{FF2B5EF4-FFF2-40B4-BE49-F238E27FC236}">
                <a16:creationId xmlns:a16="http://schemas.microsoft.com/office/drawing/2014/main" id="{AB8FCFB6-9F45-9663-A62F-78720AA53280}"/>
              </a:ext>
            </a:extLst>
          </p:cNvPr>
          <p:cNvPicPr>
            <a:picLocks noChangeAspect="1"/>
          </p:cNvPicPr>
          <p:nvPr/>
        </p:nvPicPr>
        <p:blipFill>
          <a:blip r:embed="rId3"/>
          <a:srcRect b="1521"/>
          <a:stretch/>
        </p:blipFill>
        <p:spPr>
          <a:xfrm rot="329463">
            <a:off x="7754304" y="2608412"/>
            <a:ext cx="2867676" cy="2795840"/>
          </a:xfrm>
          <a:prstGeom prst="rect">
            <a:avLst/>
          </a:prstGeom>
        </p:spPr>
      </p:pic>
    </p:spTree>
    <p:extLst>
      <p:ext uri="{BB962C8B-B14F-4D97-AF65-F5344CB8AC3E}">
        <p14:creationId xmlns:p14="http://schemas.microsoft.com/office/powerpoint/2010/main" val="369101958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a:extLst>
              <a:ext uri="{FF2B5EF4-FFF2-40B4-BE49-F238E27FC236}">
                <a16:creationId xmlns:a16="http://schemas.microsoft.com/office/drawing/2014/main" id="{681C28FC-C493-5976-8467-4B03D650347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4" name="Title 13">
            <a:extLst>
              <a:ext uri="{FF2B5EF4-FFF2-40B4-BE49-F238E27FC236}">
                <a16:creationId xmlns:a16="http://schemas.microsoft.com/office/drawing/2014/main" id="{C458EE45-AC1A-51CE-9213-9E25F87FD7D4}"/>
              </a:ext>
            </a:extLst>
          </p:cNvPr>
          <p:cNvSpPr>
            <a:spLocks noGrp="1"/>
          </p:cNvSpPr>
          <p:nvPr>
            <p:ph type="title"/>
          </p:nvPr>
        </p:nvSpPr>
        <p:spPr>
          <a:xfrm>
            <a:off x="2088776" y="322729"/>
            <a:ext cx="9265024" cy="1201271"/>
          </a:xfrm>
        </p:spPr>
        <p:txBody>
          <a:bodyPr>
            <a:normAutofit/>
          </a:bodyPr>
          <a:lstStyle/>
          <a:p>
            <a:r>
              <a:rPr lang="en-US" sz="3600" b="1">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GLP-1 Drugs</a:t>
            </a:r>
            <a:endParaRPr lang="en-US" sz="2800">
              <a:solidFill>
                <a:srgbClr val="FCC89B"/>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
        <p:nvSpPr>
          <p:cNvPr id="15" name="Content Placeholder 14">
            <a:extLst>
              <a:ext uri="{FF2B5EF4-FFF2-40B4-BE49-F238E27FC236}">
                <a16:creationId xmlns:a16="http://schemas.microsoft.com/office/drawing/2014/main" id="{6709D407-6FB3-440F-9168-240170C8750F}"/>
              </a:ext>
            </a:extLst>
          </p:cNvPr>
          <p:cNvSpPr>
            <a:spLocks noGrp="1"/>
          </p:cNvSpPr>
          <p:nvPr>
            <p:ph idx="1"/>
          </p:nvPr>
        </p:nvSpPr>
        <p:spPr>
          <a:xfrm>
            <a:off x="1509656" y="1385047"/>
            <a:ext cx="9520518" cy="4087906"/>
          </a:xfrm>
        </p:spPr>
        <p:txBody>
          <a:bodyPr/>
          <a:lstStyle/>
          <a:p>
            <a:pPr marL="228600" marR="0" lvl="0" indent="-228600" algn="l" defTabSz="914400" rtl="0" eaLnBrk="1" fontAlgn="auto" latinLnBrk="0" hangingPunct="1">
              <a:lnSpc>
                <a:spcPct val="90000"/>
              </a:lnSpc>
              <a:spcBef>
                <a:spcPts val="1000"/>
              </a:spcBef>
              <a:spcAft>
                <a:spcPts val="0"/>
              </a:spcAft>
              <a:buClr>
                <a:srgbClr val="FCC89B"/>
              </a:buClr>
              <a:buSzTx/>
              <a:buFont typeface="Wingdings" panose="05000000000000000000" pitchFamily="2" charset="2"/>
              <a:buChar char="v"/>
              <a:tabLst/>
              <a:defRPr/>
            </a:pPr>
            <a:r>
              <a:rPr kumimoji="0" lang="en-US" sz="2800" b="0"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Arial" panose="020B0604020202020204" pitchFamily="34" charset="0"/>
                <a:ea typeface="+mn-ea"/>
                <a:cs typeface="Arial" panose="020B0604020202020204" pitchFamily="34" charset="0"/>
              </a:rPr>
              <a:t> GLP-1 drugs treat Type 2 diabetes and obesity:</a:t>
            </a:r>
          </a:p>
          <a:p>
            <a:pPr marR="0" lvl="1" algn="l" defTabSz="914400" rtl="0" eaLnBrk="1" fontAlgn="auto" latinLnBrk="0" hangingPunct="1">
              <a:lnSpc>
                <a:spcPct val="100000"/>
              </a:lnSpc>
              <a:spcBef>
                <a:spcPts val="500"/>
              </a:spcBef>
              <a:spcAft>
                <a:spcPts val="0"/>
              </a:spcAft>
              <a:buClr>
                <a:srgbClr val="FCC89B"/>
              </a:buClr>
              <a:buSzTx/>
              <a:tabLst/>
              <a:defRPr/>
            </a:pPr>
            <a:r>
              <a:rPr kumimoji="0" lang="en-US" sz="2200" b="0"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Arial" panose="020B0604020202020204" pitchFamily="34" charset="0"/>
                <a:ea typeface="+mn-ea"/>
                <a:cs typeface="Arial" panose="020B0604020202020204" pitchFamily="34" charset="0"/>
              </a:rPr>
              <a:t>Increase insulin secretion, suppress glucagon release, slow gastric emptying, s</a:t>
            </a:r>
            <a:r>
              <a:rPr lang="en-US" sz="2200" dirty="0" err="1">
                <a:solidFill>
                  <a:prstClr val="white"/>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uppress</a:t>
            </a:r>
            <a:r>
              <a:rPr lang="en-US" sz="2200" dirty="0">
                <a:solidFill>
                  <a:prstClr val="white"/>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appetite</a:t>
            </a:r>
          </a:p>
          <a:p>
            <a:pPr>
              <a:lnSpc>
                <a:spcPct val="170000"/>
              </a:lnSpc>
              <a:spcBef>
                <a:spcPts val="500"/>
              </a:spcBef>
              <a:buClr>
                <a:srgbClr val="FCC89B"/>
              </a:buClr>
              <a:buFont typeface="Wingdings" panose="05000000000000000000" pitchFamily="2" charset="2"/>
              <a:buChar char="v"/>
              <a:defRPr/>
            </a:pPr>
            <a:r>
              <a:rPr lang="en-US"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Significant GI and other side effects</a:t>
            </a:r>
          </a:p>
          <a:p>
            <a:pPr marL="0" indent="0">
              <a:buNone/>
            </a:pPr>
            <a:r>
              <a:rPr lang="en-US" sz="1600" b="0" i="0" dirty="0">
                <a:solidFill>
                  <a:schemeClr val="bg1"/>
                </a:solidFill>
                <a:effectLst/>
                <a:latin typeface="Source Sans Pro" panose="020B0503030403020204" pitchFamily="34" charset="0"/>
              </a:rPr>
              <a:t>	</a:t>
            </a:r>
            <a:r>
              <a:rPr lang="en-US" sz="1800" b="0" i="0" dirty="0">
                <a:solidFill>
                  <a:schemeClr val="bg1"/>
                </a:solidFill>
                <a:effectLst/>
                <a:latin typeface="Source Sans Pro" panose="020B0503030403020204" pitchFamily="34" charset="0"/>
              </a:rPr>
              <a:t>Nausea		Indigestion	Dizziness		</a:t>
            </a:r>
            <a:r>
              <a:rPr lang="en-US" sz="1800" b="1" i="0" dirty="0">
                <a:solidFill>
                  <a:schemeClr val="bg1"/>
                </a:solidFill>
                <a:effectLst/>
                <a:latin typeface="Source Sans Pro" panose="020B0503030403020204" pitchFamily="34" charset="0"/>
              </a:rPr>
              <a:t>Pancreatitis</a:t>
            </a:r>
          </a:p>
          <a:p>
            <a:pPr marL="0" indent="0" algn="l" rtl="0">
              <a:buNone/>
            </a:pPr>
            <a:r>
              <a:rPr lang="en-US" sz="1800" b="0" i="0" dirty="0">
                <a:solidFill>
                  <a:schemeClr val="bg1"/>
                </a:solidFill>
                <a:effectLst/>
                <a:latin typeface="Source Sans Pro" panose="020B0503030403020204" pitchFamily="34" charset="0"/>
              </a:rPr>
              <a:t>	Vomiting		Bloating		Headache	</a:t>
            </a:r>
            <a:r>
              <a:rPr lang="en-US" sz="1800" b="1" i="0" dirty="0">
                <a:solidFill>
                  <a:schemeClr val="bg1"/>
                </a:solidFill>
                <a:effectLst/>
                <a:latin typeface="Source Sans Pro" panose="020B0503030403020204" pitchFamily="34" charset="0"/>
              </a:rPr>
              <a:t>Gastroparesis</a:t>
            </a:r>
          </a:p>
          <a:p>
            <a:pPr marL="0" indent="0" algn="l" rtl="0">
              <a:buNone/>
            </a:pPr>
            <a:r>
              <a:rPr lang="en-US" sz="1800" b="0" i="0" dirty="0">
                <a:solidFill>
                  <a:schemeClr val="bg1"/>
                </a:solidFill>
                <a:effectLst/>
                <a:latin typeface="Source Sans Pro" panose="020B0503030403020204" pitchFamily="34" charset="0"/>
              </a:rPr>
              <a:t>	Diarrhea		Burping/ gas	Fatigue		</a:t>
            </a:r>
            <a:r>
              <a:rPr lang="en-US" sz="1800" b="1" i="0" dirty="0">
                <a:solidFill>
                  <a:schemeClr val="bg1"/>
                </a:solidFill>
                <a:effectLst/>
                <a:latin typeface="Source Sans Pro" panose="020B0503030403020204" pitchFamily="34" charset="0"/>
              </a:rPr>
              <a:t>Bowel obstruction</a:t>
            </a:r>
          </a:p>
          <a:p>
            <a:pPr marL="0" indent="0" algn="l" rtl="0">
              <a:buNone/>
            </a:pPr>
            <a:r>
              <a:rPr lang="en-US" sz="1800" b="0" i="0" dirty="0">
                <a:solidFill>
                  <a:schemeClr val="bg1"/>
                </a:solidFill>
                <a:effectLst/>
                <a:latin typeface="Source Sans Pro" panose="020B0503030403020204" pitchFamily="34" charset="0"/>
              </a:rPr>
              <a:t>	Abdominal  pain	Hypoglycemia	GERD		</a:t>
            </a:r>
            <a:r>
              <a:rPr lang="en-US" sz="1800" b="1" i="0" dirty="0">
                <a:solidFill>
                  <a:schemeClr val="bg1"/>
                </a:solidFill>
                <a:effectLst/>
                <a:latin typeface="Source Sans Pro" panose="020B0503030403020204" pitchFamily="34" charset="0"/>
              </a:rPr>
              <a:t>Biliary disease</a:t>
            </a:r>
          </a:p>
          <a:p>
            <a:pPr marL="0" indent="0" algn="l" rtl="0">
              <a:buNone/>
            </a:pPr>
            <a:r>
              <a:rPr lang="en-US" sz="1800" b="0" i="0" dirty="0">
                <a:solidFill>
                  <a:schemeClr val="bg1"/>
                </a:solidFill>
                <a:effectLst/>
                <a:latin typeface="Source Sans Pro" panose="020B0503030403020204" pitchFamily="34" charset="0"/>
              </a:rPr>
              <a:t>	Constipation	Gastroenteritis	Hair loss</a:t>
            </a:r>
            <a:endParaRPr lang="en-US" sz="1800"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a:p>
            <a:pPr lvl="1">
              <a:lnSpc>
                <a:spcPct val="170000"/>
              </a:lnSpc>
              <a:buClr>
                <a:srgbClr val="FCC89B"/>
              </a:buClr>
              <a:defRPr/>
            </a:pPr>
            <a:endParaRPr lang="en-US"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93622649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a:extLst>
              <a:ext uri="{FF2B5EF4-FFF2-40B4-BE49-F238E27FC236}">
                <a16:creationId xmlns:a16="http://schemas.microsoft.com/office/drawing/2014/main" id="{681C28FC-C493-5976-8467-4B03D650347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4" name="Title 13">
            <a:extLst>
              <a:ext uri="{FF2B5EF4-FFF2-40B4-BE49-F238E27FC236}">
                <a16:creationId xmlns:a16="http://schemas.microsoft.com/office/drawing/2014/main" id="{C458EE45-AC1A-51CE-9213-9E25F87FD7D4}"/>
              </a:ext>
            </a:extLst>
          </p:cNvPr>
          <p:cNvSpPr>
            <a:spLocks noGrp="1"/>
          </p:cNvSpPr>
          <p:nvPr>
            <p:ph type="title"/>
          </p:nvPr>
        </p:nvSpPr>
        <p:spPr>
          <a:xfrm>
            <a:off x="2088776" y="322729"/>
            <a:ext cx="9265024" cy="1201271"/>
          </a:xfrm>
        </p:spPr>
        <p:txBody>
          <a:bodyPr>
            <a:normAutofit/>
          </a:bodyPr>
          <a:lstStyle/>
          <a:p>
            <a:r>
              <a:rPr lang="en-US" sz="3600" b="1">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Severe GI risks with GLP-1 drugs</a:t>
            </a:r>
            <a:endParaRPr lang="en-US" sz="2800">
              <a:solidFill>
                <a:srgbClr val="FCC89B"/>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
        <p:nvSpPr>
          <p:cNvPr id="15" name="Content Placeholder 14">
            <a:extLst>
              <a:ext uri="{FF2B5EF4-FFF2-40B4-BE49-F238E27FC236}">
                <a16:creationId xmlns:a16="http://schemas.microsoft.com/office/drawing/2014/main" id="{6709D407-6FB3-440F-9168-240170C8750F}"/>
              </a:ext>
            </a:extLst>
          </p:cNvPr>
          <p:cNvSpPr>
            <a:spLocks noGrp="1"/>
          </p:cNvSpPr>
          <p:nvPr>
            <p:ph idx="1"/>
          </p:nvPr>
        </p:nvSpPr>
        <p:spPr>
          <a:xfrm>
            <a:off x="1262743" y="1640541"/>
            <a:ext cx="10363199" cy="4087906"/>
          </a:xfrm>
        </p:spPr>
        <p:txBody>
          <a:bodyPr>
            <a:normAutofit/>
          </a:bodyPr>
          <a:lstStyle/>
          <a:p>
            <a:pPr marL="0" indent="0">
              <a:buClr>
                <a:srgbClr val="FCC89B"/>
              </a:buClr>
              <a:buNone/>
            </a:pPr>
            <a:r>
              <a:rPr lang="en-US" sz="2400"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Events resulting in an inpatient and/or emergency department encounter:</a:t>
            </a:r>
          </a:p>
          <a:p>
            <a:pPr lvl="1">
              <a:lnSpc>
                <a:spcPct val="100000"/>
              </a:lnSpc>
              <a:buClr>
                <a:srgbClr val="FCC89B"/>
              </a:buClr>
            </a:pPr>
            <a:r>
              <a:rPr lang="en-US"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Acute pancreatitis</a:t>
            </a:r>
          </a:p>
          <a:p>
            <a:pPr lvl="1">
              <a:lnSpc>
                <a:spcPct val="100000"/>
              </a:lnSpc>
              <a:buClr>
                <a:srgbClr val="FCC89B"/>
              </a:buClr>
            </a:pPr>
            <a:r>
              <a:rPr lang="en-US"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Biliary and gall bladder disease: </a:t>
            </a:r>
            <a:r>
              <a:rPr lang="en-US" sz="240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suppresses secretion of cholecystokinin</a:t>
            </a:r>
            <a:r>
              <a:rPr lang="en-US" sz="2400"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leading to</a:t>
            </a:r>
            <a:r>
              <a:rPr lang="en-US" sz="240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stones, obstruction, stenosis, colic, fistula, cyst, or cholangitis</a:t>
            </a:r>
            <a:endParaRPr lang="en-US" sz="2400"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a:p>
            <a:pPr lvl="1">
              <a:lnSpc>
                <a:spcPct val="100000"/>
              </a:lnSpc>
              <a:buClr>
                <a:srgbClr val="FCC89B"/>
              </a:buClr>
            </a:pPr>
            <a:r>
              <a:rPr lang="en-US"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Bowel obstruction</a:t>
            </a:r>
          </a:p>
          <a:p>
            <a:pPr lvl="1">
              <a:lnSpc>
                <a:spcPct val="100000"/>
              </a:lnSpc>
              <a:buClr>
                <a:srgbClr val="FCC89B"/>
              </a:buClr>
            </a:pPr>
            <a:r>
              <a:rPr lang="en-US"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Gastroparesis</a:t>
            </a:r>
          </a:p>
          <a:p>
            <a:pPr lvl="1">
              <a:lnSpc>
                <a:spcPct val="100000"/>
              </a:lnSpc>
              <a:buClr>
                <a:srgbClr val="FCC89B"/>
              </a:buClr>
            </a:pPr>
            <a:r>
              <a:rPr lang="en-US"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Severe constipation</a:t>
            </a:r>
          </a:p>
        </p:txBody>
      </p:sp>
    </p:spTree>
    <p:extLst>
      <p:ext uri="{BB962C8B-B14F-4D97-AF65-F5344CB8AC3E}">
        <p14:creationId xmlns:p14="http://schemas.microsoft.com/office/powerpoint/2010/main" val="1188560152"/>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1389</Words>
  <Application>Microsoft Office PowerPoint</Application>
  <PresentationFormat>Widescreen</PresentationFormat>
  <Paragraphs>142</Paragraphs>
  <Slides>21</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21</vt:i4>
      </vt:variant>
    </vt:vector>
  </HeadingPairs>
  <TitlesOfParts>
    <vt:vector size="27" baseType="lpstr">
      <vt:lpstr>Arial</vt:lpstr>
      <vt:lpstr>Calibri</vt:lpstr>
      <vt:lpstr>Calibri Light</vt:lpstr>
      <vt:lpstr>Source Sans Pro</vt:lpstr>
      <vt:lpstr>Wingdings</vt:lpstr>
      <vt:lpstr>Office Theme</vt:lpstr>
      <vt:lpstr>PowerPoint Presentation</vt:lpstr>
      <vt:lpstr>MASGNA 2025 Fall Hybrid Conference    GLP-1 Drugs and Anesthesia Concerns in the Endoscopy Suite</vt:lpstr>
      <vt:lpstr>Anesthesia Concerns in Endoscopy  It’s All About the Airway</vt:lpstr>
      <vt:lpstr>GLP-1 Agonist Drugs</vt:lpstr>
      <vt:lpstr> What are GLP-1 drugs? Glucagon-Like-Peptide-1 agonists – mimic natural GLP-1 which suppresses glucagon secretion</vt:lpstr>
      <vt:lpstr>Encretin Hormones: GLP-1 and GIP</vt:lpstr>
      <vt:lpstr> What does natural GLP-1 do? </vt:lpstr>
      <vt:lpstr>GLP-1 Drugs</vt:lpstr>
      <vt:lpstr>Severe GI risks with GLP-1 drugs</vt:lpstr>
      <vt:lpstr>Theoretical Increased Risk of Aspiration with Anesthesia 2023</vt:lpstr>
      <vt:lpstr>Theoretical Increased Risk of Aspiration with Anesthesia 2023</vt:lpstr>
      <vt:lpstr>2024 Multi-society Guidelines American Society of Anesthesiologists, American Gastroenterological Association, American Society for Metabolic and Bariatric Surgery, International Society of Perioperative Care of Patients with Obesity, Society of American Gastrointestinal and Endoscopic Surgeons </vt:lpstr>
      <vt:lpstr>2024 Guidelines</vt:lpstr>
      <vt:lpstr>Multiple Large Studies Showing NO Increase in Aspiration with GLP-1 drugs</vt:lpstr>
      <vt:lpstr>Who Aspirates and When/ Why?</vt:lpstr>
      <vt:lpstr>Who Aspirates and When/ Why?</vt:lpstr>
      <vt:lpstr>Who Aspirates and When/ Why?</vt:lpstr>
      <vt:lpstr>Who Aspirates and When/ Why?</vt:lpstr>
      <vt:lpstr>How can you help?</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Kevin Rubin</dc:creator>
  <cp:lastModifiedBy>Catherine Cooper</cp:lastModifiedBy>
  <cp:revision>1</cp:revision>
  <dcterms:created xsi:type="dcterms:W3CDTF">2025-10-20T15:46:32Z</dcterms:created>
  <dcterms:modified xsi:type="dcterms:W3CDTF">2025-11-14T20:15:41Z</dcterms:modified>
</cp:coreProperties>
</file>